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2" r:id="rId3"/>
    <p:sldId id="263" r:id="rId4"/>
    <p:sldId id="274" r:id="rId5"/>
    <p:sldId id="275" r:id="rId6"/>
    <p:sldId id="257" r:id="rId7"/>
    <p:sldId id="271" r:id="rId8"/>
    <p:sldId id="258" r:id="rId9"/>
    <p:sldId id="259" r:id="rId10"/>
    <p:sldId id="261" r:id="rId11"/>
    <p:sldId id="264" r:id="rId12"/>
    <p:sldId id="262" r:id="rId13"/>
    <p:sldId id="266" r:id="rId14"/>
    <p:sldId id="267" r:id="rId15"/>
    <p:sldId id="276" r:id="rId16"/>
    <p:sldId id="277" r:id="rId17"/>
    <p:sldId id="265" r:id="rId18"/>
    <p:sldId id="268" r:id="rId19"/>
    <p:sldId id="269" r:id="rId20"/>
    <p:sldId id="270" r:id="rId21"/>
    <p:sldId id="278" r:id="rId22"/>
    <p:sldId id="273" r:id="rId23"/>
  </p:sldIdLst>
  <p:sldSz cx="9144000" cy="6858000" type="screen4x3"/>
  <p:notesSz cx="6888163" cy="100203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7A764-8A39-4CE0-B0AE-B4EA2F81B86A}" type="datetimeFigureOut">
              <a:rPr lang="pt-PT" smtClean="0"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9A4A2-2EDB-45F9-8A7D-D54B576A7A3E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F041-853C-4E6E-9E15-3CD9753AF037}" type="datetimeFigureOut">
              <a:rPr lang="pt-PT" smtClean="0"/>
              <a:pPr/>
              <a:t>07-07-2011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A24A-2C2C-4D90-A4F2-ACB50011436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2016224" cy="6858000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1930349" y="39883"/>
            <a:ext cx="5355312" cy="82809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A Geologia, os Geólogos e os seus Métodos</a:t>
            </a:r>
          </a:p>
          <a:p>
            <a:pPr algn="ctr"/>
            <a:endParaRPr lang="pt-PT" sz="4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5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5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4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PT" sz="4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PT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7704" y="3140968"/>
            <a:ext cx="5472608" cy="3717032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S36PvVoSLzLM8AwT73a4qrUQXzPoiUmOSovBvFH7GXTTIGbDAadQ"/>
          <p:cNvPicPr>
            <a:picLocks noChangeAspect="1" noChangeArrowheads="1"/>
          </p:cNvPicPr>
          <p:nvPr/>
        </p:nvPicPr>
        <p:blipFill>
          <a:blip r:embed="rId3" cstate="print"/>
          <a:srcRect t="21828" b="21473"/>
          <a:stretch>
            <a:fillRect/>
          </a:stretch>
        </p:blipFill>
        <p:spPr bwMode="auto">
          <a:xfrm>
            <a:off x="4860032" y="0"/>
            <a:ext cx="2110703" cy="1224136"/>
          </a:xfrm>
          <a:prstGeom prst="rect">
            <a:avLst/>
          </a:prstGeom>
          <a:noFill/>
        </p:spPr>
      </p:pic>
      <p:pic>
        <p:nvPicPr>
          <p:cNvPr id="11270" name="Picture 6" descr="http://historiaseverim.no.sapo.pt/index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104900" cy="971551"/>
          </a:xfrm>
          <a:prstGeom prst="rect">
            <a:avLst/>
          </a:prstGeom>
          <a:noFill/>
        </p:spPr>
      </p:pic>
      <p:cxnSp>
        <p:nvCxnSpPr>
          <p:cNvPr id="8" name="Conexão recta 7"/>
          <p:cNvCxnSpPr/>
          <p:nvPr/>
        </p:nvCxnSpPr>
        <p:spPr>
          <a:xfrm>
            <a:off x="4860032" y="1052736"/>
            <a:ext cx="4283968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522007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/>
              <a:t>http://www.google.com/imgres?imgurl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619672" y="2060848"/>
            <a:ext cx="3960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pt-PT" sz="2800" dirty="0" smtClean="0"/>
              <a:t>Utilização de uma serra grosseira para serrar a rocha em blocos de tamanho reduzido.</a:t>
            </a:r>
          </a:p>
          <a:p>
            <a:pPr marL="342900" indent="-342900"/>
            <a:endParaRPr lang="pt-PT" sz="2400" dirty="0" smtClean="0"/>
          </a:p>
        </p:txBody>
      </p:sp>
      <p:pic>
        <p:nvPicPr>
          <p:cNvPr id="7" name="Imagem 6" descr="C:\Users\Nuno Gonçalves\Desktop\20102009_001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508104" y="2132856"/>
            <a:ext cx="3456384" cy="254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CaixaDeTexto 9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Como fazer uma lâmina delgada?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619672" y="213285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Utilização de uma serra fina para formar </a:t>
            </a:r>
            <a:r>
              <a:rPr lang="pt-PT" sz="2800" dirty="0" err="1" smtClean="0">
                <a:solidFill>
                  <a:schemeClr val="bg2">
                    <a:lumMod val="10000"/>
                  </a:schemeClr>
                </a:solidFill>
              </a:rPr>
              <a:t>taliscas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9" name="Imagem 8" descr="C:\Users\Nuno Gonçalves\Desktop\20102009_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33843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CaixaDeTexto 9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Como fazer uma lâmina delgada?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619672" y="1988840"/>
            <a:ext cx="42484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pt-PT" sz="2800" dirty="0" smtClean="0"/>
              <a:t>Colar a </a:t>
            </a:r>
            <a:r>
              <a:rPr lang="pt-PT" sz="2800" dirty="0" err="1" smtClean="0"/>
              <a:t>talisca</a:t>
            </a:r>
            <a:r>
              <a:rPr lang="pt-PT" sz="2800" dirty="0" smtClean="0"/>
              <a:t> ao vidro.</a:t>
            </a:r>
          </a:p>
          <a:p>
            <a:pPr marL="342900" indent="-342900"/>
            <a:endParaRPr lang="pt-PT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6. </a:t>
            </a:r>
            <a:r>
              <a:rPr lang="pt-PT" sz="2800" dirty="0" smtClean="0"/>
              <a:t>Cortar a </a:t>
            </a:r>
            <a:r>
              <a:rPr lang="pt-PT" sz="2800" dirty="0" err="1" smtClean="0"/>
              <a:t>talisca</a:t>
            </a:r>
            <a:r>
              <a:rPr lang="pt-PT" sz="2800" dirty="0" smtClean="0"/>
              <a:t> na serra mais fina de modo a ficar com uma espessura de cerca de 2/3 mm.</a:t>
            </a:r>
          </a:p>
          <a:p>
            <a:pPr lvl="0"/>
            <a:endParaRPr lang="pt-PT" sz="2800" dirty="0" smtClean="0"/>
          </a:p>
        </p:txBody>
      </p:sp>
      <p:pic>
        <p:nvPicPr>
          <p:cNvPr id="10" name="Imagem 9" descr="C:\Users\Nuno Gonçalves\Desktop\Untitled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796136" y="2060848"/>
            <a:ext cx="313184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CaixaDeTexto 12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Como fazer uma lâmina delgada?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619672" y="191683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7. </a:t>
            </a:r>
            <a:r>
              <a:rPr lang="pt-PT" sz="2800" dirty="0" smtClean="0"/>
              <a:t>Polir a </a:t>
            </a:r>
            <a:r>
              <a:rPr lang="pt-PT" sz="2800" dirty="0" err="1" smtClean="0"/>
              <a:t>talisca</a:t>
            </a:r>
            <a:r>
              <a:rPr lang="pt-PT" sz="2800" dirty="0" smtClean="0"/>
              <a:t> com um abrasivo.</a:t>
            </a:r>
            <a:endParaRPr lang="pt-PT" sz="28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Como fazer uma lâmina delgada?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 descr="C:\Users\Nuno Gonçalves\Desktop\20102009_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816424" cy="28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xão recta 13"/>
          <p:cNvCxnSpPr/>
          <p:nvPr/>
        </p:nvCxnSpPr>
        <p:spPr>
          <a:xfrm>
            <a:off x="1187624" y="908720"/>
            <a:ext cx="7956376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1547664" y="0"/>
            <a:ext cx="781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Observação ao microscópio</a:t>
            </a:r>
            <a:endParaRPr lang="pt-PT" sz="4800" b="1" dirty="0">
              <a:solidFill>
                <a:srgbClr val="9933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75656" y="1484784"/>
            <a:ext cx="72330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Basalto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75656" y="1052736"/>
            <a:ext cx="766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2">
                    <a:lumMod val="25000"/>
                  </a:schemeClr>
                </a:solidFill>
              </a:rPr>
              <a:t> Observação ao microscópio </a:t>
            </a:r>
            <a:r>
              <a:rPr lang="pt-PT" sz="2800" b="1" dirty="0" err="1" smtClean="0">
                <a:solidFill>
                  <a:schemeClr val="bg2">
                    <a:lumMod val="25000"/>
                  </a:schemeClr>
                </a:solidFill>
              </a:rPr>
              <a:t>petrográfico</a:t>
            </a:r>
            <a:endParaRPr lang="pt-PT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1818" t="48844" r="33086" b="26547"/>
          <a:stretch>
            <a:fillRect/>
          </a:stretch>
        </p:blipFill>
        <p:spPr bwMode="auto">
          <a:xfrm>
            <a:off x="1475656" y="2132856"/>
            <a:ext cx="74888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Granito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475656" y="1052736"/>
            <a:ext cx="766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2">
                    <a:lumMod val="25000"/>
                  </a:schemeClr>
                </a:solidFill>
              </a:rPr>
              <a:t> Observação ao microscópio </a:t>
            </a:r>
            <a:r>
              <a:rPr lang="pt-PT" sz="2800" b="1" dirty="0" err="1" smtClean="0">
                <a:solidFill>
                  <a:schemeClr val="bg2">
                    <a:lumMod val="25000"/>
                  </a:schemeClr>
                </a:solidFill>
              </a:rPr>
              <a:t>petrográfico</a:t>
            </a:r>
            <a:endParaRPr lang="pt-PT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1818" t="30141" r="33315" b="44266"/>
          <a:stretch>
            <a:fillRect/>
          </a:stretch>
        </p:blipFill>
        <p:spPr bwMode="auto">
          <a:xfrm>
            <a:off x="1522738" y="2204864"/>
            <a:ext cx="722572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Minerais. O que são?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187624" y="1124744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139952" y="4149080"/>
            <a:ext cx="5292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PT" sz="2400" dirty="0" smtClean="0"/>
              <a:t> Corpo sólido homogéneo.</a:t>
            </a:r>
          </a:p>
          <a:p>
            <a:pPr>
              <a:buFont typeface="Wingdings" pitchFamily="2" charset="2"/>
              <a:buChar char="§"/>
            </a:pPr>
            <a:r>
              <a:rPr lang="pt-PT" sz="2400" dirty="0" smtClean="0"/>
              <a:t> Natural.</a:t>
            </a:r>
          </a:p>
          <a:p>
            <a:pPr>
              <a:buFont typeface="Wingdings" pitchFamily="2" charset="2"/>
              <a:buChar char="§"/>
            </a:pPr>
            <a:r>
              <a:rPr lang="pt-PT" sz="2400" dirty="0" smtClean="0"/>
              <a:t> Inorgânico.</a:t>
            </a:r>
          </a:p>
          <a:p>
            <a:pPr>
              <a:buFont typeface="Wingdings" pitchFamily="2" charset="2"/>
              <a:buChar char="§"/>
            </a:pPr>
            <a:r>
              <a:rPr lang="pt-PT" sz="2400" dirty="0" smtClean="0"/>
              <a:t> Estrutura cristalina.</a:t>
            </a:r>
          </a:p>
          <a:p>
            <a:pPr>
              <a:buFont typeface="Wingdings" pitchFamily="2" charset="2"/>
              <a:buChar char="§"/>
            </a:pPr>
            <a:r>
              <a:rPr lang="pt-PT" sz="2400" dirty="0" smtClean="0"/>
              <a:t> Composição química bem definida </a:t>
            </a:r>
            <a:r>
              <a:rPr lang="pt-PT" sz="2000" dirty="0" smtClean="0"/>
              <a:t>(dentro de certos limites).</a:t>
            </a:r>
            <a:endParaRPr lang="pt-PT" sz="20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2465937" cy="48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26456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Quartzo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187624" y="1124744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3635896" y="1268760"/>
            <a:ext cx="3240360" cy="3096344"/>
            <a:chOff x="1475656" y="1844824"/>
            <a:chExt cx="5976664" cy="45902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1844824"/>
              <a:ext cx="2990275" cy="226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4221088"/>
              <a:ext cx="2952328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1844824"/>
              <a:ext cx="295232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4221088"/>
              <a:ext cx="2951989" cy="2213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32187" t="59672" r="33315" b="16703"/>
          <a:stretch>
            <a:fillRect/>
          </a:stretch>
        </p:blipFill>
        <p:spPr bwMode="auto">
          <a:xfrm>
            <a:off x="2051720" y="4642007"/>
            <a:ext cx="6552728" cy="221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Feldspato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187624" y="1124744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1619672" y="1412776"/>
            <a:ext cx="3681027" cy="4788532"/>
            <a:chOff x="1619672" y="1412776"/>
            <a:chExt cx="3681027" cy="47885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9672" y="1412776"/>
              <a:ext cx="3681027" cy="2169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3717032"/>
              <a:ext cx="3672408" cy="248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6146" name="Picture 2" descr="http://t3.gstatic.com/images?q=tbn:ANd9GcTjNa10lHUJwPpOyKVGfkLPMzM92n2j3ssoWmaTCAOSBOjJESVX1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276872"/>
            <a:ext cx="3370312" cy="2905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38250" y="1628800"/>
            <a:ext cx="7905750" cy="52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1475656" y="1886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Geologia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1475656" y="1052736"/>
            <a:ext cx="7668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solidFill>
                  <a:schemeClr val="bg2">
                    <a:lumMod val="25000"/>
                  </a:schemeClr>
                </a:solidFill>
              </a:rPr>
              <a:t>Ciência que procura compreender:</a:t>
            </a:r>
          </a:p>
          <a:p>
            <a:endParaRPr lang="pt-PT" dirty="0"/>
          </a:p>
        </p:txBody>
      </p:sp>
      <p:sp>
        <p:nvSpPr>
          <p:cNvPr id="10" name="Arredondar Rectângulo de Canto do Mesmo Lado 9"/>
          <p:cNvSpPr/>
          <p:nvPr/>
        </p:nvSpPr>
        <p:spPr>
          <a:xfrm>
            <a:off x="2123728" y="1988840"/>
            <a:ext cx="5760640" cy="483989"/>
          </a:xfrm>
          <a:prstGeom prst="round2Same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A origem da Terra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2123728" y="2564904"/>
            <a:ext cx="57606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 A evolução da Terra ao longo do tempo.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2123728" y="3140968"/>
            <a:ext cx="576064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 A natureza dos materiais geológicos.</a:t>
            </a:r>
          </a:p>
        </p:txBody>
      </p:sp>
      <p:sp>
        <p:nvSpPr>
          <p:cNvPr id="19" name="Rectângulo 18"/>
          <p:cNvSpPr/>
          <p:nvPr/>
        </p:nvSpPr>
        <p:spPr>
          <a:xfrm>
            <a:off x="2123728" y="3717032"/>
            <a:ext cx="576064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Os processos dinâmicos que ocorrem à superfície e em profundidade.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Micas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5" name="Conexão recta 4"/>
          <p:cNvCxnSpPr/>
          <p:nvPr/>
        </p:nvCxnSpPr>
        <p:spPr>
          <a:xfrm>
            <a:off x="1115616" y="1124744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1547664" y="1484784"/>
            <a:ext cx="3456384" cy="4954860"/>
            <a:chOff x="1547664" y="1484784"/>
            <a:chExt cx="3456384" cy="49548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1484784"/>
              <a:ext cx="3431704" cy="2573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4149080"/>
              <a:ext cx="3456384" cy="2290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pic>
        <p:nvPicPr>
          <p:cNvPr id="5122" name="Picture 2" descr="http://farm3.static.flickr.com/2412/3527199038_99292d8d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56490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1547664" y="0"/>
            <a:ext cx="781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O estudo de rochas</a:t>
            </a:r>
          </a:p>
          <a:p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</a:rPr>
              <a:t>Aplicações…</a:t>
            </a:r>
            <a:endParaRPr lang="pt-PT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1115616" y="1412776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edondar Rectângulo de Canto do Mesmo Lado 10"/>
          <p:cNvSpPr/>
          <p:nvPr/>
        </p:nvSpPr>
        <p:spPr>
          <a:xfrm>
            <a:off x="2123728" y="1988840"/>
            <a:ext cx="5760640" cy="483989"/>
          </a:xfrm>
          <a:prstGeom prst="round2Same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Telecomunicações</a:t>
            </a:r>
            <a:endParaRPr lang="pt-PT" dirty="0"/>
          </a:p>
        </p:txBody>
      </p:sp>
      <p:sp>
        <p:nvSpPr>
          <p:cNvPr id="13" name="Rectângulo 12"/>
          <p:cNvSpPr/>
          <p:nvPr/>
        </p:nvSpPr>
        <p:spPr>
          <a:xfrm>
            <a:off x="2123728" y="2564904"/>
            <a:ext cx="576064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Cerâmica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2123728" y="3140968"/>
            <a:ext cx="576064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Joalharia</a:t>
            </a:r>
          </a:p>
        </p:txBody>
      </p:sp>
      <p:pic>
        <p:nvPicPr>
          <p:cNvPr id="1026" name="Picture 2" descr="http://mundohoje.com.br/wp-content/uploads/2010/12/logica-comput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437112"/>
            <a:ext cx="2996199" cy="2059335"/>
          </a:xfrm>
          <a:prstGeom prst="rect">
            <a:avLst/>
          </a:prstGeom>
          <a:noFill/>
        </p:spPr>
      </p:pic>
      <p:pic>
        <p:nvPicPr>
          <p:cNvPr id="1030" name="Picture 6" descr="http://oiapoque.museudoindio.gov.br/exposicao/ceramica/images/A08_ceram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437112"/>
            <a:ext cx="2083513" cy="2060848"/>
          </a:xfrm>
          <a:prstGeom prst="rect">
            <a:avLst/>
          </a:prstGeom>
          <a:noFill/>
        </p:spPr>
      </p:pic>
      <p:pic>
        <p:nvPicPr>
          <p:cNvPr id="1032" name="Picture 8" descr="http://www.diamante-necklaces.co.uk/images/titanic-love-heart-neckla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474890"/>
            <a:ext cx="2088232" cy="2016224"/>
          </a:xfrm>
          <a:prstGeom prst="rect">
            <a:avLst/>
          </a:prstGeom>
          <a:noFill/>
        </p:spPr>
      </p:pic>
      <p:sp>
        <p:nvSpPr>
          <p:cNvPr id="17" name="Rectângulo 16"/>
          <p:cNvSpPr/>
          <p:nvPr/>
        </p:nvSpPr>
        <p:spPr>
          <a:xfrm>
            <a:off x="6660232" y="6453336"/>
            <a:ext cx="2232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http://www.diamante-necklaces.co.uk/</a:t>
            </a:r>
            <a:endParaRPr lang="pt-PT" sz="1000" dirty="0"/>
          </a:p>
        </p:txBody>
      </p:sp>
      <p:sp>
        <p:nvSpPr>
          <p:cNvPr id="18" name="Rectângulo 17"/>
          <p:cNvSpPr/>
          <p:nvPr/>
        </p:nvSpPr>
        <p:spPr>
          <a:xfrm>
            <a:off x="3923928" y="6453337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000" dirty="0" smtClean="0"/>
              <a:t>http://oiapoque.museudoindio.gov.br/exposicao/ceramica/</a:t>
            </a:r>
            <a:endParaRPr lang="pt-PT" sz="1000" dirty="0"/>
          </a:p>
        </p:txBody>
      </p:sp>
      <p:sp>
        <p:nvSpPr>
          <p:cNvPr id="19" name="Rectângulo 18"/>
          <p:cNvSpPr/>
          <p:nvPr/>
        </p:nvSpPr>
        <p:spPr>
          <a:xfrm>
            <a:off x="1331640" y="6457890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http://wallpaperjunctiondownload.blogspot.com/2011/03/computador-wallpapers.html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>
            <a:off x="0" y="0"/>
            <a:ext cx="2016224" cy="6858000"/>
          </a:xfrm>
          <a:prstGeom prst="rect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1930349" y="39883"/>
            <a:ext cx="5355312" cy="82809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A Geologia, os Geólogos e os seus Métodos</a:t>
            </a:r>
          </a:p>
          <a:p>
            <a:pPr algn="ctr"/>
            <a:endParaRPr lang="pt-PT" sz="44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5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54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t-PT" sz="48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PT" sz="4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PT" sz="4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7704" y="3140968"/>
            <a:ext cx="5472608" cy="3717032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S36PvVoSLzLM8AwT73a4qrUQXzPoiUmOSovBvFH7GXTTIGbDAadQ"/>
          <p:cNvPicPr>
            <a:picLocks noChangeAspect="1" noChangeArrowheads="1"/>
          </p:cNvPicPr>
          <p:nvPr/>
        </p:nvPicPr>
        <p:blipFill>
          <a:blip r:embed="rId3" cstate="print"/>
          <a:srcRect t="21828" b="21473"/>
          <a:stretch>
            <a:fillRect/>
          </a:stretch>
        </p:blipFill>
        <p:spPr bwMode="auto">
          <a:xfrm>
            <a:off x="4860032" y="0"/>
            <a:ext cx="2110703" cy="1224136"/>
          </a:xfrm>
          <a:prstGeom prst="rect">
            <a:avLst/>
          </a:prstGeom>
          <a:noFill/>
        </p:spPr>
      </p:pic>
      <p:pic>
        <p:nvPicPr>
          <p:cNvPr id="11270" name="Picture 6" descr="http://historiaseverim.no.sapo.pt/index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104900" cy="971551"/>
          </a:xfrm>
          <a:prstGeom prst="rect">
            <a:avLst/>
          </a:prstGeom>
          <a:noFill/>
        </p:spPr>
      </p:pic>
      <p:cxnSp>
        <p:nvCxnSpPr>
          <p:cNvPr id="8" name="Conexão recta 7"/>
          <p:cNvCxnSpPr/>
          <p:nvPr/>
        </p:nvCxnSpPr>
        <p:spPr>
          <a:xfrm>
            <a:off x="4860032" y="1052736"/>
            <a:ext cx="4283968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presenteparahomem.com.br/wp-content/uploads/2010/02/ciclo-das-rochas-9384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259632" y="1292427"/>
            <a:ext cx="7884368" cy="5565573"/>
          </a:xfrm>
          <a:prstGeom prst="rect">
            <a:avLst/>
          </a:prstGeom>
          <a:noFill/>
        </p:spPr>
      </p:pic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26064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b="1" dirty="0" smtClean="0">
                <a:solidFill>
                  <a:srgbClr val="993300"/>
                </a:solidFill>
              </a:rPr>
              <a:t>O ciclo das rochas</a:t>
            </a:r>
            <a:endParaRPr lang="pt-PT" sz="5400" b="1" dirty="0">
              <a:solidFill>
                <a:srgbClr val="993300"/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1187624" y="1124744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7236296" y="6257836"/>
            <a:ext cx="19077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 smtClean="0"/>
              <a:t>http://www.google.com/imgres?imgurl=http://www.presenteparahomem.com.br/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43608" y="1844824"/>
            <a:ext cx="810039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</a:rPr>
              <a:t>BASALTO</a:t>
            </a:r>
            <a:endParaRPr lang="pt-PT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4" name="Picture 4" descr="http://www.doredin.mec.es/documentos/Menc1a/imagenes/imag_ud2/basal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78172"/>
            <a:ext cx="5400600" cy="3579828"/>
          </a:xfrm>
          <a:prstGeom prst="rect">
            <a:avLst/>
          </a:prstGeom>
          <a:noFill/>
        </p:spPr>
      </p:pic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O estudo </a:t>
            </a:r>
          </a:p>
          <a:p>
            <a:r>
              <a:rPr lang="pt-PT" sz="4800" b="1" dirty="0" smtClean="0">
                <a:solidFill>
                  <a:srgbClr val="993300"/>
                </a:solidFill>
              </a:rPr>
              <a:t>de rochas magmáticas…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1115616" y="1556792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131840" y="25649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Rocha magmática </a:t>
            </a:r>
            <a:r>
              <a:rPr lang="pt-PT" sz="2400" b="1" dirty="0" err="1" smtClean="0"/>
              <a:t>extrusiva</a:t>
            </a:r>
            <a:endParaRPr lang="pt-PT" sz="2400" b="1" dirty="0"/>
          </a:p>
        </p:txBody>
      </p:sp>
      <p:sp>
        <p:nvSpPr>
          <p:cNvPr id="10" name="Rectângulo 9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000" dirty="0" smtClean="0"/>
              <a:t>http://www.google.com/imgres?imgurl=http://3.bp.blogspot.com/_-1B7sI-tNMs/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043608" y="1844824"/>
            <a:ext cx="810039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solidFill>
                  <a:schemeClr val="bg2">
                    <a:lumMod val="10000"/>
                  </a:schemeClr>
                </a:solidFill>
              </a:rPr>
              <a:t>GRANITO</a:t>
            </a:r>
            <a:endParaRPr lang="pt-PT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O estudo </a:t>
            </a:r>
          </a:p>
          <a:p>
            <a:r>
              <a:rPr lang="pt-PT" sz="4800" b="1" dirty="0" smtClean="0">
                <a:solidFill>
                  <a:srgbClr val="993300"/>
                </a:solidFill>
              </a:rPr>
              <a:t>de rochas magmáticas…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1187624" y="1556792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http://portaldoprofessor.mec.gov.br/storage/discovirtual/aulas/5280/imagens/grani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996952"/>
            <a:ext cx="3672408" cy="3672408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131840" y="256490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Rocha magmática intrusiva</a:t>
            </a:r>
            <a:endParaRPr lang="pt-PT" sz="2400" b="1" dirty="0"/>
          </a:p>
        </p:txBody>
      </p:sp>
      <p:sp>
        <p:nvSpPr>
          <p:cNvPr id="11" name="Rectângulo 10"/>
          <p:cNvSpPr/>
          <p:nvPr/>
        </p:nvSpPr>
        <p:spPr>
          <a:xfrm>
            <a:off x="5076056" y="6457890"/>
            <a:ext cx="40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http://www.google.com/imgres?imgurl=http://cmapspublic2.ihmc.us/rid%3D1235559661062_920871960_25923/granito.jpg&amp;imgrefurl=http://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25" name="CaixaDeTexto 24"/>
          <p:cNvSpPr txBox="1"/>
          <p:nvPr/>
        </p:nvSpPr>
        <p:spPr>
          <a:xfrm>
            <a:off x="1475656" y="188640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1" dirty="0" smtClean="0">
                <a:solidFill>
                  <a:srgbClr val="993300"/>
                </a:solidFill>
              </a:rPr>
              <a:t>Afloramentos</a:t>
            </a:r>
            <a:endParaRPr lang="pt-PT" sz="6000" b="1" dirty="0">
              <a:solidFill>
                <a:srgbClr val="993300"/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1115616" y="1196752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://farm3.static.flickr.com/2714/4133539949_9ffed6c2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4056451" cy="30423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340" name="Picture 4" descr="http://www.dct.uminho.pt/pnpg/trilhos/pitoes/paragem5/f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3755736"/>
            <a:ext cx="4139953" cy="3102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CaixaDeTexto 7"/>
          <p:cNvSpPr txBox="1"/>
          <p:nvPr/>
        </p:nvSpPr>
        <p:spPr>
          <a:xfrm>
            <a:off x="1475656" y="1340768"/>
            <a:ext cx="406794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Afloramento Basáltico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4048" y="3284984"/>
            <a:ext cx="413995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Afloramento Granítico</a:t>
            </a:r>
            <a:endParaRPr lang="pt-PT" sz="2400" b="1" dirty="0"/>
          </a:p>
        </p:txBody>
      </p:sp>
      <p:sp>
        <p:nvSpPr>
          <p:cNvPr id="10" name="Rectângulo 9"/>
          <p:cNvSpPr/>
          <p:nvPr/>
        </p:nvSpPr>
        <p:spPr>
          <a:xfrm>
            <a:off x="1331640" y="616530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http://www.google.com/imgres?imgurl=http://farm3.static.flickr.com/</a:t>
            </a:r>
            <a:endParaRPr lang="pt-PT" sz="1000" dirty="0"/>
          </a:p>
        </p:txBody>
      </p:sp>
      <p:sp>
        <p:nvSpPr>
          <p:cNvPr id="11" name="Rectângulo 10"/>
          <p:cNvSpPr/>
          <p:nvPr/>
        </p:nvSpPr>
        <p:spPr>
          <a:xfrm>
            <a:off x="1331640" y="645789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00" dirty="0" smtClean="0"/>
              <a:t>http://www.google.com/imgres?imgurl=http://www.dct.uminho.pt/pnpg/trilhos/pitoes/</a:t>
            </a:r>
            <a:endParaRPr lang="pt-P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grpSp>
        <p:nvGrpSpPr>
          <p:cNvPr id="2" name="Grupo 17"/>
          <p:cNvGrpSpPr/>
          <p:nvPr/>
        </p:nvGrpSpPr>
        <p:grpSpPr>
          <a:xfrm>
            <a:off x="5148064" y="2348880"/>
            <a:ext cx="3456384" cy="3456384"/>
            <a:chOff x="1547664" y="2924944"/>
            <a:chExt cx="2808312" cy="3240360"/>
          </a:xfrm>
        </p:grpSpPr>
        <p:pic>
          <p:nvPicPr>
            <p:cNvPr id="16" name="Imagem 15" descr="C:\Users\Nuno Gonçalves\Desktop\22092009(001).jpg"/>
            <p:cNvPicPr/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1547664" y="3573016"/>
              <a:ext cx="2808312" cy="2592288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CaixaDeTexto 16"/>
            <p:cNvSpPr txBox="1"/>
            <p:nvPr/>
          </p:nvSpPr>
          <p:spPr>
            <a:xfrm>
              <a:off x="1547664" y="2924944"/>
              <a:ext cx="2808312" cy="548521"/>
            </a:xfrm>
            <a:prstGeom prst="round2SameRect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 smtClean="0">
                  <a:solidFill>
                    <a:schemeClr val="bg2">
                      <a:lumMod val="10000"/>
                    </a:schemeClr>
                  </a:solidFill>
                </a:rPr>
                <a:t>Martelo de geólogo</a:t>
              </a:r>
              <a:endParaRPr lang="pt-PT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1475656" y="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Que material levar para uma saída de campo?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26" name="Conexão recta 25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619672" y="2348880"/>
            <a:ext cx="3312368" cy="3456384"/>
            <a:chOff x="1835695" y="2636912"/>
            <a:chExt cx="3096345" cy="3240360"/>
          </a:xfrm>
        </p:grpSpPr>
        <p:sp>
          <p:nvSpPr>
            <p:cNvPr id="21" name="CaixaDeTexto 20"/>
            <p:cNvSpPr txBox="1"/>
            <p:nvPr/>
          </p:nvSpPr>
          <p:spPr>
            <a:xfrm>
              <a:off x="1835696" y="2636912"/>
              <a:ext cx="3096344" cy="548521"/>
            </a:xfrm>
            <a:prstGeom prst="round2SameRect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 smtClean="0">
                  <a:solidFill>
                    <a:schemeClr val="bg2">
                      <a:lumMod val="10000"/>
                    </a:schemeClr>
                  </a:solidFill>
                </a:rPr>
                <a:t>Caderno de campo</a:t>
              </a:r>
              <a:endParaRPr lang="pt-PT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14338" name="Picture 2" descr="http://imgs.resultadoconcursos.net/img-post/caderno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5" y="3284984"/>
              <a:ext cx="3096345" cy="2592288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475656" y="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Que material levar para uma saída de campo?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cxnSp>
        <p:nvCxnSpPr>
          <p:cNvPr id="11" name="Conexão recta 10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619673" y="2348880"/>
            <a:ext cx="3312367" cy="548521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>
                    <a:lumMod val="10000"/>
                  </a:schemeClr>
                </a:solidFill>
              </a:rPr>
              <a:t>Lupa</a:t>
            </a:r>
            <a:endParaRPr lang="pt-PT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20073" y="2348880"/>
            <a:ext cx="3312367" cy="548521"/>
          </a:xfrm>
          <a:prstGeom prst="round2SameRect">
            <a:avLst/>
          </a:prstGeom>
          <a:solidFill>
            <a:schemeClr val="bg2">
              <a:lumMod val="75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2">
                    <a:lumMod val="10000"/>
                  </a:schemeClr>
                </a:solidFill>
              </a:rPr>
              <a:t>Bússola</a:t>
            </a:r>
            <a:endParaRPr lang="pt-PT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318" name="Picture 6" descr="http://i19.ebayimg.com/01/i/000/9d/85/0aa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1543556" cy="2736304"/>
          </a:xfrm>
          <a:prstGeom prst="rect">
            <a:avLst/>
          </a:prstGeom>
          <a:noFill/>
        </p:spPr>
      </p:pic>
      <p:pic>
        <p:nvPicPr>
          <p:cNvPr id="13322" name="Picture 10" descr="http://www.todolupas.com/nueva%201/Imagenes/Lupas%20de%20Mano/042/LPX-042-ch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140968"/>
            <a:ext cx="2736304" cy="2462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ângulo 11"/>
          <p:cNvSpPr/>
          <p:nvPr/>
        </p:nvSpPr>
        <p:spPr>
          <a:xfrm flipH="1">
            <a:off x="0" y="908720"/>
            <a:ext cx="1224136" cy="5949280"/>
          </a:xfrm>
          <a:prstGeom prst="rect">
            <a:avLst/>
          </a:prstGeom>
          <a:solidFill>
            <a:srgbClr val="993300"/>
          </a:solidFill>
          <a:ln w="762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2" descr="http://iuss.unife.it/immagini/Geologia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259632" cy="1288732"/>
          </a:xfrm>
          <a:prstGeom prst="flowChartDocumen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547664" y="0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 smtClean="0">
                <a:solidFill>
                  <a:srgbClr val="993300"/>
                </a:solidFill>
              </a:rPr>
              <a:t>Como fazer uma lâmina delgada?</a:t>
            </a:r>
            <a:endParaRPr lang="pt-PT" sz="4800" b="1" dirty="0">
              <a:solidFill>
                <a:srgbClr val="993300"/>
              </a:solidFill>
            </a:endParaRPr>
          </a:p>
        </p:txBody>
      </p:sp>
      <p:pic>
        <p:nvPicPr>
          <p:cNvPr id="9" name="Imagem 8" descr="C:\Users\Nuno Gonçalves\Desktop\20102009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940152" y="2348880"/>
            <a:ext cx="295232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CaixaDeTexto 10"/>
          <p:cNvSpPr txBox="1"/>
          <p:nvPr/>
        </p:nvSpPr>
        <p:spPr>
          <a:xfrm>
            <a:off x="1475656" y="2276872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pt-PT" sz="2800" dirty="0" smtClean="0">
                <a:solidFill>
                  <a:schemeClr val="bg2">
                    <a:lumMod val="10000"/>
                  </a:schemeClr>
                </a:solidFill>
              </a:rPr>
              <a:t>Lavagem das amostras.</a:t>
            </a:r>
          </a:p>
          <a:p>
            <a:pPr marL="342900" indent="-342900"/>
            <a:endParaRPr lang="pt-PT" sz="2800" dirty="0" smtClean="0"/>
          </a:p>
          <a:p>
            <a:pPr marL="342900" indent="-342900"/>
            <a:r>
              <a:rPr lang="pt-PT" sz="2800" b="1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pt-PT" sz="2800" dirty="0" smtClean="0"/>
              <a:t>Divisão da rocha na prensa.</a:t>
            </a:r>
          </a:p>
        </p:txBody>
      </p:sp>
      <p:cxnSp>
        <p:nvCxnSpPr>
          <p:cNvPr id="13" name="Conexão recta 12"/>
          <p:cNvCxnSpPr/>
          <p:nvPr/>
        </p:nvCxnSpPr>
        <p:spPr>
          <a:xfrm>
            <a:off x="1187624" y="1628800"/>
            <a:ext cx="7776864" cy="0"/>
          </a:xfrm>
          <a:prstGeom prst="line">
            <a:avLst/>
          </a:prstGeom>
          <a:ln w="5715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330</Words>
  <Application>Microsoft Office PowerPoint</Application>
  <PresentationFormat>Apresentação no Ecrã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Filipa Santos</dc:creator>
  <cp:lastModifiedBy>Filipa Santos</cp:lastModifiedBy>
  <cp:revision>78</cp:revision>
  <dcterms:created xsi:type="dcterms:W3CDTF">2011-04-06T10:36:55Z</dcterms:created>
  <dcterms:modified xsi:type="dcterms:W3CDTF">2011-07-07T18:32:47Z</dcterms:modified>
</cp:coreProperties>
</file>