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10681" cy="4958011"/>
          </a:xfrm>
        </p:spPr>
      </p:pic>
    </p:spTree>
    <p:extLst>
      <p:ext uri="{BB962C8B-B14F-4D97-AF65-F5344CB8AC3E}">
        <p14:creationId xmlns:p14="http://schemas.microsoft.com/office/powerpoint/2010/main" val="24320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err="1"/>
              <a:t>Instagram</a:t>
            </a:r>
            <a:r>
              <a:rPr lang="pt-PT" sz="2800" dirty="0"/>
              <a:t> é um aplicativo gratuito que permite aos usuários tirar fotos, aplicar um filtro e depois compartilhá-la numa variedade de redes sociais, incluindo o próprio </a:t>
            </a:r>
            <a:r>
              <a:rPr lang="pt-PT" sz="2800" dirty="0" err="1"/>
              <a:t>Instagram</a:t>
            </a:r>
            <a:r>
              <a:rPr lang="pt-P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821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03" y="1600200"/>
            <a:ext cx="6480593" cy="4525963"/>
          </a:xfrm>
        </p:spPr>
      </p:pic>
    </p:spTree>
    <p:extLst>
      <p:ext uri="{BB962C8B-B14F-4D97-AF65-F5344CB8AC3E}">
        <p14:creationId xmlns:p14="http://schemas.microsoft.com/office/powerpoint/2010/main" val="300711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192" y="403977"/>
            <a:ext cx="8229600" cy="4525963"/>
          </a:xfrm>
        </p:spPr>
        <p:txBody>
          <a:bodyPr/>
          <a:lstStyle/>
          <a:p>
            <a:r>
              <a:rPr lang="pt-PT" sz="2400" dirty="0"/>
              <a:t>Esse aplicativo foi </a:t>
            </a:r>
            <a:r>
              <a:rPr lang="pt-PT" sz="2400" dirty="0" err="1"/>
              <a:t>projetado</a:t>
            </a:r>
            <a:r>
              <a:rPr lang="pt-PT" sz="2400" dirty="0"/>
              <a:t> e desenvolvido pelo brasileiro Mike </a:t>
            </a:r>
            <a:r>
              <a:rPr lang="pt-PT" sz="2400" dirty="0" err="1"/>
              <a:t>Krieger</a:t>
            </a:r>
            <a:r>
              <a:rPr lang="pt-PT" sz="2400" dirty="0"/>
              <a:t> e pelo norte-americano Kevin </a:t>
            </a:r>
            <a:r>
              <a:rPr lang="pt-PT" sz="2400" dirty="0" err="1"/>
              <a:t>Systrom</a:t>
            </a:r>
            <a:r>
              <a:rPr lang="pt-PT" sz="2400" dirty="0"/>
              <a:t>, inicialmente para uso em </a:t>
            </a:r>
            <a:r>
              <a:rPr lang="pt-PT" sz="2400" dirty="0" err="1"/>
              <a:t>Smartphones</a:t>
            </a:r>
            <a:r>
              <a:rPr lang="pt-PT" sz="2400" dirty="0"/>
              <a:t> Apple </a:t>
            </a:r>
            <a:r>
              <a:rPr lang="pt-PT" sz="2400" dirty="0" err="1"/>
              <a:t>iOS</a:t>
            </a:r>
            <a:r>
              <a:rPr lang="pt-PT" sz="2400" dirty="0"/>
              <a:t> sendo posteriormente disponibilizado no sistema </a:t>
            </a:r>
            <a:r>
              <a:rPr lang="pt-PT" sz="2400" dirty="0" err="1"/>
              <a:t>Android</a:t>
            </a:r>
            <a:r>
              <a:rPr lang="pt-PT" sz="2400" dirty="0"/>
              <a:t>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937921" cy="39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Imagem publicada/editada no </a:t>
            </a:r>
            <a:r>
              <a:rPr lang="pt-PT" sz="3200" dirty="0" err="1"/>
              <a:t>I</a:t>
            </a:r>
            <a:r>
              <a:rPr lang="pt-PT" sz="3200" dirty="0" err="1" smtClean="0"/>
              <a:t>nstagram</a:t>
            </a:r>
            <a:endParaRPr lang="pt-PT" sz="32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631805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Imagem do funcionamento do </a:t>
            </a:r>
            <a:r>
              <a:rPr lang="pt-PT" sz="3600" dirty="0" err="1" smtClean="0"/>
              <a:t>Instagram</a:t>
            </a:r>
            <a:endParaRPr lang="pt-PT" sz="36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67" y="1600200"/>
            <a:ext cx="5125666" cy="4525963"/>
          </a:xfrm>
        </p:spPr>
      </p:pic>
    </p:spTree>
    <p:extLst>
      <p:ext uri="{BB962C8B-B14F-4D97-AF65-F5344CB8AC3E}">
        <p14:creationId xmlns:p14="http://schemas.microsoft.com/office/powerpoint/2010/main" val="37863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0232" y="6021288"/>
            <a:ext cx="2324944" cy="566936"/>
          </a:xfrm>
        </p:spPr>
        <p:txBody>
          <a:bodyPr>
            <a:normAutofit fontScale="90000"/>
          </a:bodyPr>
          <a:lstStyle/>
          <a:p>
            <a:r>
              <a:rPr lang="pt-PT" sz="1800" dirty="0" smtClean="0"/>
              <a:t>Trabalho elaborado por: Erica e António</a:t>
            </a:r>
            <a:endParaRPr lang="pt-PT" sz="18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632"/>
            <a:ext cx="3108300" cy="6624736"/>
          </a:xfrm>
        </p:spPr>
      </p:pic>
    </p:spTree>
    <p:extLst>
      <p:ext uri="{BB962C8B-B14F-4D97-AF65-F5344CB8AC3E}">
        <p14:creationId xmlns:p14="http://schemas.microsoft.com/office/powerpoint/2010/main" val="35440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75</Words>
  <Application>Microsoft Office PowerPoint</Application>
  <PresentationFormat>Apresentação no Ecrã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Imagem publicada/editada no Instagram</vt:lpstr>
      <vt:lpstr>Imagem do funcionamento do Instagram</vt:lpstr>
      <vt:lpstr>Trabalho elaborado por: Erica e António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Aluno</cp:lastModifiedBy>
  <cp:revision>5</cp:revision>
  <dcterms:created xsi:type="dcterms:W3CDTF">2013-04-18T12:03:51Z</dcterms:created>
  <dcterms:modified xsi:type="dcterms:W3CDTF">2013-05-08T12:05:57Z</dcterms:modified>
</cp:coreProperties>
</file>