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C1DCC-99B1-4158-98DC-F00EAD2370A0}" type="datetimeFigureOut">
              <a:rPr lang="pt-PT" smtClean="0"/>
              <a:pPr/>
              <a:t>17-12-2012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FBB8-D196-4604-AFF4-E4E7E008CD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Fotografias_serviços_MAC\Fotos_serviços_MAC\SALA 5\bebés\DSCF2180.JPG"/>
          <p:cNvPicPr>
            <a:picLocks noChangeAspect="1" noChangeArrowheads="1"/>
          </p:cNvPicPr>
          <p:nvPr/>
        </p:nvPicPr>
        <p:blipFill>
          <a:blip r:embed="rId2" cstate="print"/>
          <a:srcRect l="8750" t="3380" r="15669" b="9364"/>
          <a:stretch>
            <a:fillRect/>
          </a:stretch>
        </p:blipFill>
        <p:spPr bwMode="auto">
          <a:xfrm>
            <a:off x="107504" y="1052736"/>
            <a:ext cx="5904656" cy="51125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95936" y="2071301"/>
            <a:ext cx="5040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t-PT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monospaced for SAP" pitchFamily="49" charset="0"/>
                <a:ea typeface="Calibri" pitchFamily="34" charset="0"/>
                <a:cs typeface="Aharoni" pitchFamily="2" charset="-79"/>
              </a:rPr>
              <a:t>2 </a:t>
            </a:r>
            <a:r>
              <a:rPr kumimoji="0" lang="pt-P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monospaced for SAP" pitchFamily="49" charset="0"/>
                <a:ea typeface="Calibri" pitchFamily="34" charset="0"/>
                <a:cs typeface="Aharoni" pitchFamily="2" charset="-79"/>
              </a:rPr>
              <a:t>Abril 2012</a:t>
            </a:r>
            <a:endParaRPr kumimoji="0" lang="pt-P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monospaced for SAP" pitchFamily="49" charset="0"/>
              <a:cs typeface="Aharoni" pitchFamily="2" charset="-79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monospaced for SAP" pitchFamily="49" charset="0"/>
                <a:ea typeface="Calibri" pitchFamily="34" charset="0"/>
                <a:cs typeface="Aharoni" pitchFamily="2" charset="-79"/>
              </a:rPr>
              <a:t>14h00</a:t>
            </a: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monospaced for SAP" pitchFamily="49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75656" y="62068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t-PT" sz="3200" i="0" u="none" strike="noStrike" normalizeH="0" baseline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ea typeface="Calibri" pitchFamily="34" charset="0"/>
                <a:cs typeface="Aharoni" pitchFamily="2" charset="-79"/>
              </a:rPr>
              <a:t>“O Recém-nascido Prematuro na </a:t>
            </a:r>
          </a:p>
          <a:p>
            <a:pPr algn="ctr"/>
            <a:r>
              <a:rPr kumimoji="0" lang="pt-PT" sz="3200" i="0" u="none" strike="noStrike" normalizeH="0" baseline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ea typeface="Calibri" pitchFamily="34" charset="0"/>
                <a:cs typeface="Aharoni" pitchFamily="2" charset="-79"/>
              </a:rPr>
              <a:t>Unidade de Neonatologia”</a:t>
            </a:r>
            <a:endParaRPr lang="pt-PT" sz="32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159604"/>
            <a:ext cx="82089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t-PT" b="1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Serviço de Medicina 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Materno-Fetal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- Formação em Serviç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o</a:t>
            </a:r>
            <a:endParaRPr kumimoji="0" lang="pt-PT" sz="800" b="0" i="0" u="none" strike="noStrike" cap="none" normalizeH="0" baseline="0" dirty="0" smtClean="0">
              <a:ln>
                <a:noFill/>
              </a:ln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6180892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pt-P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 Casal Grávido em Contexto de Prematuridade</a:t>
            </a:r>
            <a:endParaRPr kumimoji="0" lang="pt-P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Elsa Roça (2º Mestrado em ESMO/Relatório)</a:t>
            </a:r>
            <a:endParaRPr lang="pt-PT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20480" y="4390072"/>
            <a:ext cx="47160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pt-PT" sz="2400" dirty="0" err="1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Preletoras</a:t>
            </a:r>
            <a:r>
              <a:rPr lang="pt-PT" sz="2400" dirty="0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pt-PT" sz="2400" b="1" dirty="0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 </a:t>
            </a:r>
            <a:endParaRPr lang="pt-PT" sz="2400" b="1" dirty="0" smtClean="0">
              <a:latin typeface="Arial monospaced for SAP" pitchFamily="49" charset="0"/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pt-PT" sz="2400" b="1" i="1" dirty="0" smtClean="0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sz="2400" b="1" i="1" dirty="0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Ana Cristina </a:t>
            </a:r>
            <a:r>
              <a:rPr lang="pt-PT" sz="2400" b="1" i="1" dirty="0" smtClean="0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Santos                     </a:t>
            </a:r>
            <a:r>
              <a:rPr lang="pt-PT" sz="2400" b="1" i="1" dirty="0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Lúcia </a:t>
            </a:r>
            <a:r>
              <a:rPr lang="pt-PT" sz="2400" b="1" i="1" dirty="0" err="1"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Prisco</a:t>
            </a:r>
            <a:endParaRPr kumimoji="0" lang="pt-PT" sz="105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monospaced for SAP" pitchFamily="49" charset="0"/>
              <a:cs typeface="Arial" pitchFamily="34" charset="0"/>
            </a:endParaRPr>
          </a:p>
          <a:p>
            <a:endParaRPr lang="pt-PT" sz="2400" b="1" i="1" dirty="0">
              <a:latin typeface="Arial monospaced for SAP" pitchFamily="49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940152" y="3133417"/>
            <a:ext cx="3059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monospaced for SAP" pitchFamily="49" charset="0"/>
                <a:ea typeface="Calibri" pitchFamily="34" charset="0"/>
                <a:cs typeface="Times New Roman" pitchFamily="18" charset="0"/>
              </a:rPr>
              <a:t>Sala da Faculdade de Medicina da MAC</a:t>
            </a:r>
            <a:endParaRPr kumimoji="0" lang="pt-PT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monospaced for SAP" pitchFamily="49" charset="0"/>
              <a:cs typeface="Arial" pitchFamily="34" charset="0"/>
            </a:endParaRPr>
          </a:p>
          <a:p>
            <a:pPr algn="r"/>
            <a:endParaRPr lang="pt-PT" sz="2000" dirty="0">
              <a:latin typeface="Arial monospaced for SAP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Apresentação no Ecrã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jcartaxo</dc:creator>
  <cp:lastModifiedBy>elsa</cp:lastModifiedBy>
  <cp:revision>4</cp:revision>
  <dcterms:created xsi:type="dcterms:W3CDTF">2012-03-11T01:30:08Z</dcterms:created>
  <dcterms:modified xsi:type="dcterms:W3CDTF">2012-12-17T22:58:49Z</dcterms:modified>
</cp:coreProperties>
</file>