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"/>
  </p:notesMasterIdLst>
  <p:sldIdLst>
    <p:sldId id="257" r:id="rId2"/>
    <p:sldId id="261" r:id="rId3"/>
  </p:sldIdLst>
  <p:sldSz cx="9144000" cy="6858000" type="screen4x3"/>
  <p:notesSz cx="6858000" cy="9144000"/>
  <p:defaultTextStyle>
    <a:defPPr>
      <a:defRPr lang="pt-P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Destaqu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38" d="100"/>
          <a:sy n="38" d="100"/>
        </p:scale>
        <p:origin x="-258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o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B36EAA-EE33-4B71-A2A4-0AB259F35B5B}" type="datetimeFigureOut">
              <a:rPr lang="pt-PT" smtClean="0"/>
              <a:pPr/>
              <a:t>29-05-2011</a:t>
            </a:fld>
            <a:endParaRPr lang="pt-PT"/>
          </a:p>
        </p:txBody>
      </p:sp>
      <p:sp>
        <p:nvSpPr>
          <p:cNvPr id="4" name="Marcador de Posição da Imagem do Diapositivo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Marcador de Posição de Nota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PT" smtClean="0"/>
              <a:t>Clique para editar os estilos</a:t>
            </a:r>
          </a:p>
          <a:p>
            <a:pPr lvl="1"/>
            <a:r>
              <a:rPr lang="pt-PT" smtClean="0"/>
              <a:t>Segundo nível</a:t>
            </a:r>
          </a:p>
          <a:p>
            <a:pPr lvl="2"/>
            <a:r>
              <a:rPr lang="pt-PT" smtClean="0"/>
              <a:t>Terceiro nível</a:t>
            </a:r>
          </a:p>
          <a:p>
            <a:pPr lvl="3"/>
            <a:r>
              <a:rPr lang="pt-PT" smtClean="0"/>
              <a:t>Quarto nível</a:t>
            </a:r>
          </a:p>
          <a:p>
            <a:pPr lvl="4"/>
            <a:r>
              <a:rPr lang="pt-PT" smtClean="0"/>
              <a:t>Quinto nível</a:t>
            </a:r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165AA3A-1D64-4306-B1B0-B45368E03890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o de títul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ângulo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ectângulo arredondado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ítulo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PT" smtClean="0"/>
              <a:t>Faça clique para editar o estilo</a:t>
            </a:r>
            <a:endParaRPr kumimoji="0" lang="en-US"/>
          </a:p>
        </p:txBody>
      </p:sp>
      <p:sp>
        <p:nvSpPr>
          <p:cNvPr id="28" name="Marcador de Posição da Data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8F05D-431F-4145-ABBA-929475CDC346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17" name="Marcador de Posição do Rodap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29" name="Marcador de Posição do Número do Diapositivo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7" name="Rectângulo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ângulo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ângulo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ítulo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3D06E-0562-4930-87A6-9C314BDE74FF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2489E8-16D0-457B-A751-9C5CA073A382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5334B-3C5F-408B-922C-88547FA9335E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8" name="Marcador de Posição de Conteúdo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cção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ângulo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ectângulo arredondado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040B1D-CD67-409F-9329-5F8D9798934B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5" name="Marcador de Posição do Rodapé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7" name="Rectângulo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ângulo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ângulo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Marcador de Posição do Número do Diapositivo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2E1420-774E-4BD2-906A-0ABFAD12B973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9" name="Marcador de Posição de Conteúdo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7" name="Marcador de Posição d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570DA2-BF91-48E3-A1BF-94FFF42F392F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8" name="Marcador de Posição do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9" name="Marcador de Posição do Número do Diapositivo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  <p:sp>
        <p:nvSpPr>
          <p:cNvPr id="13" name="Marcador de Posição de Conteúdo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C24C8-41F5-41CD-881E-5D3AB656D8F5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4" name="Marcador de Posição do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5" name="Marcador de Posição do Número do Diapositivo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B7A15-C1E0-49C2-B07B-2E762EFBF266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ângulo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ectângulo arredondado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A745EC-98BE-4FB0-94E0-8D30D0AA8EB3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Marcador de Posição de Conteúdo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pt-PT" smtClean="0"/>
              <a:t>Clique para editar os estilos</a:t>
            </a:r>
          </a:p>
          <a:p>
            <a:pPr lvl="1" eaLnBrk="1" latinLnBrk="0" hangingPunct="1"/>
            <a:r>
              <a:rPr lang="pt-PT" smtClean="0"/>
              <a:t>Segundo nível</a:t>
            </a:r>
          </a:p>
          <a:p>
            <a:pPr lvl="2" eaLnBrk="1" latinLnBrk="0" hangingPunct="1"/>
            <a:r>
              <a:rPr lang="pt-PT" smtClean="0"/>
              <a:t>Terceiro nível</a:t>
            </a:r>
          </a:p>
          <a:p>
            <a:pPr lvl="3" eaLnBrk="1" latinLnBrk="0" hangingPunct="1"/>
            <a:r>
              <a:rPr lang="pt-PT" smtClean="0"/>
              <a:t>Quarto nível</a:t>
            </a:r>
          </a:p>
          <a:p>
            <a:pPr lvl="4" eaLnBrk="1" latinLnBrk="0" hangingPunct="1"/>
            <a:r>
              <a:rPr lang="pt-PT" smtClean="0"/>
              <a:t>Quinto nível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pt-PT" smtClean="0"/>
              <a:t>Clique para editar os estilos</a:t>
            </a:r>
          </a:p>
        </p:txBody>
      </p:sp>
      <p:sp>
        <p:nvSpPr>
          <p:cNvPr id="5" name="Marcador de Posição d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0AF696-67DC-4E1E-A5CD-678B01B4660B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6" name="Marcador de Posição do Rodapé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7" name="Marcador de Posição do Número do Diapositivo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  <p:sp>
        <p:nvSpPr>
          <p:cNvPr id="11" name="Rectângulo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ângulo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ângulo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PT" smtClean="0"/>
              <a:t>Clique no ícone para adicionar uma imagem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ângulo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ectângulo arredondado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Marcador de Posição do Título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pt-PT" smtClean="0"/>
              <a:t>Clique para editar o estilo</a:t>
            </a:r>
            <a:endParaRPr kumimoji="0" lang="en-US"/>
          </a:p>
        </p:txBody>
      </p:sp>
      <p:sp>
        <p:nvSpPr>
          <p:cNvPr id="13" name="Marcador de Posição do Texto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pt-PT" smtClean="0"/>
              <a:t>Clique para editar os estilos</a:t>
            </a:r>
          </a:p>
          <a:p>
            <a:pPr lvl="1" eaLnBrk="1" latinLnBrk="0" hangingPunct="1"/>
            <a:r>
              <a:rPr kumimoji="0" lang="pt-PT" smtClean="0"/>
              <a:t>Segundo nível</a:t>
            </a:r>
          </a:p>
          <a:p>
            <a:pPr lvl="2" eaLnBrk="1" latinLnBrk="0" hangingPunct="1"/>
            <a:r>
              <a:rPr kumimoji="0" lang="pt-PT" smtClean="0"/>
              <a:t>Terceiro nível</a:t>
            </a:r>
          </a:p>
          <a:p>
            <a:pPr lvl="3" eaLnBrk="1" latinLnBrk="0" hangingPunct="1"/>
            <a:r>
              <a:rPr kumimoji="0" lang="pt-PT" smtClean="0"/>
              <a:t>Quarto nível</a:t>
            </a:r>
          </a:p>
          <a:p>
            <a:pPr lvl="4" eaLnBrk="1" latinLnBrk="0" hangingPunct="1"/>
            <a:r>
              <a:rPr kumimoji="0" lang="pt-PT" smtClean="0"/>
              <a:t>Quinto nível</a:t>
            </a:r>
            <a:endParaRPr kumimoji="0" lang="en-US"/>
          </a:p>
        </p:txBody>
      </p:sp>
      <p:sp>
        <p:nvSpPr>
          <p:cNvPr id="14" name="Marcador de Posição da Data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0A005E4-DB42-4D55-AE1E-54631A064C0E}" type="datetime1">
              <a:rPr lang="pt-PT" smtClean="0"/>
              <a:pPr/>
              <a:t>29-05-2011</a:t>
            </a:fld>
            <a:endParaRPr lang="pt-PT"/>
          </a:p>
        </p:txBody>
      </p:sp>
      <p:sp>
        <p:nvSpPr>
          <p:cNvPr id="3" name="Marcador de Posição do Rodapé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r>
              <a:rPr lang="pt-PT" smtClean="0"/>
              <a:t>Teresa Ortiz</a:t>
            </a:r>
            <a:endParaRPr lang="pt-PT"/>
          </a:p>
        </p:txBody>
      </p:sp>
      <p:sp>
        <p:nvSpPr>
          <p:cNvPr id="23" name="Marcador de Posição do Número do Diapositivo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B9E2B45-1950-4BC1-8F71-86607DBAA1BB}" type="slidenum">
              <a:rPr lang="pt-PT" smtClean="0"/>
              <a:pPr/>
              <a:t>‹nº›</a:t>
            </a:fld>
            <a:endParaRPr 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e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112568" cy="720080"/>
          </a:xfrm>
        </p:spPr>
        <p:txBody>
          <a:bodyPr>
            <a:noAutofit/>
          </a:bodyPr>
          <a:lstStyle/>
          <a:p>
            <a:pPr algn="ctr"/>
            <a:r>
              <a:rPr lang="pt-PT" sz="3200" b="1" cap="small" dirty="0" smtClean="0">
                <a:solidFill>
                  <a:schemeClr val="tx1"/>
                </a:solidFill>
                <a:latin typeface="Bodoni MT Black" pitchFamily="18" charset="0"/>
              </a:rPr>
              <a:t>Sistema Respiratório</a:t>
            </a:r>
            <a:endParaRPr lang="pt-PT" sz="3200" b="1" cap="small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pic>
        <p:nvPicPr>
          <p:cNvPr id="6" name="Imagem 5" descr="Novo_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188640"/>
            <a:ext cx="720000" cy="42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aixaDeTexto 6"/>
          <p:cNvSpPr txBox="1"/>
          <p:nvPr/>
        </p:nvSpPr>
        <p:spPr>
          <a:xfrm>
            <a:off x="1691680" y="836712"/>
            <a:ext cx="633670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Lucida Handwriting" pitchFamily="66" charset="0"/>
              </a:rPr>
              <a:t>Como funciona o sistema respiratório?</a:t>
            </a:r>
            <a:endParaRPr lang="pt-PT" sz="2000" dirty="0">
              <a:latin typeface="Lucida Handwriting" pitchFamily="66" charset="0"/>
            </a:endParaRPr>
          </a:p>
        </p:txBody>
      </p:sp>
      <p:sp>
        <p:nvSpPr>
          <p:cNvPr id="8" name="Marcador de Posição do Número do Diapositivo 7"/>
          <p:cNvSpPr>
            <a:spLocks noGrp="1"/>
          </p:cNvSpPr>
          <p:nvPr>
            <p:ph type="sldNum" sz="quarter" idx="12"/>
          </p:nvPr>
        </p:nvSpPr>
        <p:spPr>
          <a:xfrm>
            <a:off x="8532440" y="6381328"/>
            <a:ext cx="252000" cy="252000"/>
          </a:xfrm>
        </p:spPr>
        <p:txBody>
          <a:bodyPr/>
          <a:lstStyle/>
          <a:p>
            <a:fld id="{2B9E2B45-1950-4BC1-8F71-86607DBAA1BB}" type="slidenum">
              <a:rPr lang="pt-PT" smtClean="0"/>
              <a:pPr/>
              <a:t>1</a:t>
            </a:fld>
            <a:endParaRPr lang="pt-PT" dirty="0"/>
          </a:p>
        </p:txBody>
      </p:sp>
      <p:sp>
        <p:nvSpPr>
          <p:cNvPr id="9" name="Marcador de Posição do Rodapé 8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1137320" cy="353144"/>
          </a:xfrm>
        </p:spPr>
        <p:txBody>
          <a:bodyPr/>
          <a:lstStyle/>
          <a:p>
            <a:r>
              <a:rPr lang="pt-PT" sz="800" dirty="0" smtClean="0">
                <a:latin typeface="Lucida Handwriting" pitchFamily="66" charset="0"/>
              </a:rPr>
              <a:t>Teresa Ortiz</a:t>
            </a:r>
            <a:endParaRPr lang="pt-PT" sz="800" dirty="0">
              <a:latin typeface="Lucida Handwriting" pitchFamily="66" charset="0"/>
            </a:endParaRPr>
          </a:p>
        </p:txBody>
      </p:sp>
      <p:sp>
        <p:nvSpPr>
          <p:cNvPr id="10" name="CaixaDeTexto 9"/>
          <p:cNvSpPr txBox="1"/>
          <p:nvPr/>
        </p:nvSpPr>
        <p:spPr>
          <a:xfrm>
            <a:off x="6732240" y="188640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Sistema Cardiorrespiratório</a:t>
            </a:r>
            <a:endParaRPr lang="pt-PT" sz="1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1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188640"/>
            <a:ext cx="288032" cy="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410" name="Picture 2" descr="http://2.bp.blogspot.com/_nc49VYAtQ2Y/STP0xjGGSXI/AAAAAAAAAQg/pncVyGUX8P8/s320/movimentos_respiratorios.jpg"/>
          <p:cNvPicPr>
            <a:picLocks noChangeAspect="1" noChangeArrowheads="1"/>
          </p:cNvPicPr>
          <p:nvPr/>
        </p:nvPicPr>
        <p:blipFill>
          <a:blip r:embed="rId4" cstate="print"/>
          <a:srcRect l="4724" b="11461"/>
          <a:stretch>
            <a:fillRect/>
          </a:stretch>
        </p:blipFill>
        <p:spPr bwMode="auto">
          <a:xfrm>
            <a:off x="2483768" y="1844824"/>
            <a:ext cx="4320000" cy="2785118"/>
          </a:xfrm>
          <a:prstGeom prst="rect">
            <a:avLst/>
          </a:prstGeom>
          <a:noFill/>
        </p:spPr>
      </p:pic>
      <p:sp>
        <p:nvSpPr>
          <p:cNvPr id="12" name="CaixaDeTexto 11"/>
          <p:cNvSpPr txBox="1"/>
          <p:nvPr/>
        </p:nvSpPr>
        <p:spPr>
          <a:xfrm>
            <a:off x="2267744" y="1268760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cap="small" dirty="0" smtClean="0">
                <a:latin typeface="Bodoni MT Black" pitchFamily="18" charset="0"/>
              </a:rPr>
              <a:t>Ventilação pulmonar</a:t>
            </a:r>
            <a:endParaRPr lang="pt-PT" sz="2400" cap="small" dirty="0">
              <a:latin typeface="Bodoni MT Black" pitchFamily="18" charset="0"/>
            </a:endParaRPr>
          </a:p>
        </p:txBody>
      </p:sp>
      <p:sp>
        <p:nvSpPr>
          <p:cNvPr id="13" name="Rectângulo 12"/>
          <p:cNvSpPr/>
          <p:nvPr/>
        </p:nvSpPr>
        <p:spPr>
          <a:xfrm>
            <a:off x="179512" y="1196752"/>
            <a:ext cx="2448272" cy="53553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contracção do diafragma e dos músculos peitorais e intercostais;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 as costelas elevam-se;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 aumenta o volume do tórax;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os pulmões acompanham esse aumento de volume; 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com este aumento de volume a pressão do ar nos pulmões fica menor do que a pressão atmosférica;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o ar entra para os pulmões pelas vias respiratórias.</a:t>
            </a:r>
            <a:endParaRPr lang="pt-PT" dirty="0">
              <a:latin typeface="Franklin Gothic Book" pitchFamily="34" charset="0"/>
            </a:endParaRPr>
          </a:p>
        </p:txBody>
      </p:sp>
      <p:sp>
        <p:nvSpPr>
          <p:cNvPr id="14" name="Rectângulo 13"/>
          <p:cNvSpPr/>
          <p:nvPr/>
        </p:nvSpPr>
        <p:spPr>
          <a:xfrm>
            <a:off x="6732240" y="1412776"/>
            <a:ext cx="241176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 relaxamento do diafragma e dos músculos;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 as costelas baixam;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 diminui o volume do tórax;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os pulmões acompanham essa diminuição;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a pressão do ar no interior dos pulmões fica superior à pressão atmosférica;</a:t>
            </a:r>
          </a:p>
          <a:p>
            <a:pPr>
              <a:buFont typeface="Wingdings" pitchFamily="2" charset="2"/>
              <a:buChar char="ü"/>
            </a:pPr>
            <a:r>
              <a:rPr lang="pt-PT" dirty="0" smtClean="0">
                <a:latin typeface="Franklin Gothic Book" pitchFamily="34" charset="0"/>
              </a:rPr>
              <a:t>  o ar é expulso para o exterior pelas vias respiratórias.</a:t>
            </a:r>
            <a:endParaRPr lang="pt-PT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9" dur="500"/>
                                        <p:tgtEl>
                                          <p:spTgt spid="1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4" dur="500"/>
                                        <p:tgtEl>
                                          <p:spTgt spid="1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9" dur="500"/>
                                        <p:tgtEl>
                                          <p:spTgt spid="1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00"/>
                                        <p:tgtEl>
                                          <p:spTgt spid="1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9" dur="500"/>
                                        <p:tgtEl>
                                          <p:spTgt spid="1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4" dur="500"/>
                                        <p:tgtEl>
                                          <p:spTgt spid="1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9" dur="500"/>
                                        <p:tgtEl>
                                          <p:spTgt spid="1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4" dur="500"/>
                                        <p:tgtEl>
                                          <p:spTgt spid="1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9" dur="500"/>
                                        <p:tgtEl>
                                          <p:spTgt spid="1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500"/>
                                        <p:tgtEl>
                                          <p:spTgt spid="1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00"/>
                                        <p:tgtEl>
                                          <p:spTgt spid="1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build="allAtOnce"/>
      <p:bldP spid="13" grpId="0" build="p"/>
      <p:bldP spid="1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m 7" descr="Novo_logo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188640"/>
            <a:ext cx="720000" cy="4253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" name="Marcador de Posição do Número do Diapositivo 14"/>
          <p:cNvSpPr>
            <a:spLocks noGrp="1"/>
          </p:cNvSpPr>
          <p:nvPr>
            <p:ph type="sldNum" sz="quarter" idx="12"/>
          </p:nvPr>
        </p:nvSpPr>
        <p:spPr>
          <a:xfrm>
            <a:off x="8460432" y="6309320"/>
            <a:ext cx="252000" cy="252000"/>
          </a:xfrm>
        </p:spPr>
        <p:txBody>
          <a:bodyPr/>
          <a:lstStyle/>
          <a:p>
            <a:fld id="{2B9E2B45-1950-4BC1-8F71-86607DBAA1BB}" type="slidenum">
              <a:rPr lang="pt-PT" smtClean="0"/>
              <a:pPr/>
              <a:t>2</a:t>
            </a:fld>
            <a:endParaRPr lang="pt-PT" dirty="0"/>
          </a:p>
        </p:txBody>
      </p:sp>
      <p:sp>
        <p:nvSpPr>
          <p:cNvPr id="16" name="Marcador de Posição do Rodapé 15"/>
          <p:cNvSpPr>
            <a:spLocks noGrp="1"/>
          </p:cNvSpPr>
          <p:nvPr>
            <p:ph type="ftr" sz="quarter" idx="11"/>
          </p:nvPr>
        </p:nvSpPr>
        <p:spPr>
          <a:xfrm>
            <a:off x="251520" y="6309320"/>
            <a:ext cx="1080120" cy="313184"/>
          </a:xfrm>
        </p:spPr>
        <p:txBody>
          <a:bodyPr/>
          <a:lstStyle/>
          <a:p>
            <a:r>
              <a:rPr lang="pt-PT" sz="800" dirty="0" smtClean="0">
                <a:latin typeface="Lucida Handwriting" pitchFamily="66" charset="0"/>
              </a:rPr>
              <a:t>Teresa Ortiz</a:t>
            </a:r>
            <a:endParaRPr lang="pt-PT" sz="800" dirty="0">
              <a:latin typeface="Lucida Handwriting" pitchFamily="66" charset="0"/>
            </a:endParaRPr>
          </a:p>
        </p:txBody>
      </p:sp>
      <p:sp>
        <p:nvSpPr>
          <p:cNvPr id="18" name="Título 1"/>
          <p:cNvSpPr>
            <a:spLocks noGrp="1"/>
          </p:cNvSpPr>
          <p:nvPr>
            <p:ph type="title"/>
          </p:nvPr>
        </p:nvSpPr>
        <p:spPr>
          <a:xfrm>
            <a:off x="1763688" y="188640"/>
            <a:ext cx="5112568" cy="720080"/>
          </a:xfrm>
        </p:spPr>
        <p:txBody>
          <a:bodyPr>
            <a:noAutofit/>
          </a:bodyPr>
          <a:lstStyle/>
          <a:p>
            <a:pPr algn="ctr"/>
            <a:r>
              <a:rPr lang="pt-PT" sz="3200" b="1" cap="small" dirty="0" smtClean="0">
                <a:solidFill>
                  <a:schemeClr val="tx1"/>
                </a:solidFill>
                <a:latin typeface="Bodoni MT Black" pitchFamily="18" charset="0"/>
              </a:rPr>
              <a:t>Sistema Respiratório</a:t>
            </a:r>
            <a:endParaRPr lang="pt-PT" sz="3200" b="1" cap="small" dirty="0">
              <a:solidFill>
                <a:schemeClr val="tx1"/>
              </a:solidFill>
              <a:latin typeface="Bodoni MT Black" pitchFamily="18" charset="0"/>
            </a:endParaRPr>
          </a:p>
        </p:txBody>
      </p:sp>
      <p:sp>
        <p:nvSpPr>
          <p:cNvPr id="19" name="CaixaDeTexto 18"/>
          <p:cNvSpPr txBox="1"/>
          <p:nvPr/>
        </p:nvSpPr>
        <p:spPr>
          <a:xfrm>
            <a:off x="6732240" y="188640"/>
            <a:ext cx="187220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1000" u="sng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ritannic Bold" pitchFamily="34" charset="0"/>
              </a:rPr>
              <a:t>Sistema Cardiorrespiratório</a:t>
            </a:r>
            <a:endParaRPr lang="pt-PT" sz="1000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ritannic Bold" pitchFamily="34" charset="0"/>
            </a:endParaRPr>
          </a:p>
        </p:txBody>
      </p:sp>
      <p:pic>
        <p:nvPicPr>
          <p:cNvPr id="2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604448" y="188640"/>
            <a:ext cx="288032" cy="332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" name="CaixaDeTexto 20"/>
          <p:cNvSpPr txBox="1"/>
          <p:nvPr/>
        </p:nvSpPr>
        <p:spPr>
          <a:xfrm>
            <a:off x="2339752" y="836712"/>
            <a:ext cx="432048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PT" sz="2400" cap="small" dirty="0" smtClean="0">
                <a:latin typeface="Bodoni MT Black" pitchFamily="18" charset="0"/>
              </a:rPr>
              <a:t>hematose pulmonar</a:t>
            </a:r>
            <a:endParaRPr lang="pt-PT" sz="2400" cap="small" dirty="0">
              <a:latin typeface="Bodoni MT Black" pitchFamily="18" charset="0"/>
            </a:endParaRPr>
          </a:p>
        </p:txBody>
      </p:sp>
      <p:pic>
        <p:nvPicPr>
          <p:cNvPr id="15362" name="Picture 2" descr="http://fotos.sapo.pt/1lQgIfb0RliHkfb7lteZ/340x25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436096" y="3789040"/>
            <a:ext cx="3526532" cy="2335908"/>
          </a:xfrm>
          <a:prstGeom prst="rect">
            <a:avLst/>
          </a:prstGeom>
          <a:noFill/>
        </p:spPr>
      </p:pic>
      <p:pic>
        <p:nvPicPr>
          <p:cNvPr id="15366" name="Picture 6" descr="http://3.bp.blogspot.com/_G_yNfS1FSIQ/TQFGXke8gPI/AAAAAAAAABs/5zQNF7s17bA/s1600/respira%25C3%25A7%25C3%25A3o+pulmonar.jpg"/>
          <p:cNvPicPr>
            <a:picLocks noChangeAspect="1" noChangeArrowheads="1"/>
          </p:cNvPicPr>
          <p:nvPr/>
        </p:nvPicPr>
        <p:blipFill>
          <a:blip r:embed="rId5" cstate="print"/>
          <a:srcRect r="2081" b="8187"/>
          <a:stretch>
            <a:fillRect/>
          </a:stretch>
        </p:blipFill>
        <p:spPr bwMode="auto">
          <a:xfrm>
            <a:off x="251520" y="1556792"/>
            <a:ext cx="5112568" cy="3600400"/>
          </a:xfrm>
          <a:prstGeom prst="rect">
            <a:avLst/>
          </a:prstGeom>
          <a:noFill/>
        </p:spPr>
      </p:pic>
      <p:sp>
        <p:nvSpPr>
          <p:cNvPr id="23" name="CaixaDeTexto 22"/>
          <p:cNvSpPr txBox="1"/>
          <p:nvPr/>
        </p:nvSpPr>
        <p:spPr>
          <a:xfrm>
            <a:off x="1259632" y="1196752"/>
            <a:ext cx="73448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PT" sz="2000" dirty="0" smtClean="0">
                <a:latin typeface="Franklin Gothic Book" pitchFamily="34" charset="0"/>
              </a:rPr>
              <a:t>Trocas gasosas entre o sangue e o ar existente nos pulmões</a:t>
            </a:r>
            <a:endParaRPr lang="pt-PT" sz="2000" dirty="0">
              <a:latin typeface="Franklin Gothic Boo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 build="allAtOnce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dade">
  <a:themeElements>
    <a:clrScheme name="Equidade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dade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dade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400</TotalTime>
  <Words>146</Words>
  <Application>Microsoft Office PowerPoint</Application>
  <PresentationFormat>Apresentação no Ecrã (4:3)</PresentationFormat>
  <Paragraphs>24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dos diapositivos</vt:lpstr>
      </vt:variant>
      <vt:variant>
        <vt:i4>2</vt:i4>
      </vt:variant>
    </vt:vector>
  </HeadingPairs>
  <TitlesOfParts>
    <vt:vector size="3" baseType="lpstr">
      <vt:lpstr>Equidade</vt:lpstr>
      <vt:lpstr>Sistema Respiratório</vt:lpstr>
      <vt:lpstr>Sistema Respiratório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Diapositivo 1</dc:title>
  <dc:creator>isabel</dc:creator>
  <cp:lastModifiedBy>Teresa</cp:lastModifiedBy>
  <cp:revision>28</cp:revision>
  <dcterms:created xsi:type="dcterms:W3CDTF">2011-03-17T09:51:43Z</dcterms:created>
  <dcterms:modified xsi:type="dcterms:W3CDTF">2011-05-29T11:16:15Z</dcterms:modified>
</cp:coreProperties>
</file>