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ângulo arredondad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ângulo arredondad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20" name="Subtítu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19" name="Marcador de Posição d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2E270B-EB72-4951-81C5-CA6EAC6BEC9B}" type="datetimeFigureOut">
              <a:rPr lang="pt-PT" smtClean="0"/>
              <a:t>03-06-2011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A75E18-8546-4AF2-BB70-91D219AA0F2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2E270B-EB72-4951-81C5-CA6EAC6BEC9B}" type="datetimeFigureOut">
              <a:rPr lang="pt-PT" smtClean="0"/>
              <a:t>03-06-2011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A75E18-8546-4AF2-BB70-91D219AA0F2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2E270B-EB72-4951-81C5-CA6EAC6BEC9B}" type="datetimeFigureOut">
              <a:rPr lang="pt-PT" smtClean="0"/>
              <a:t>03-06-2011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A75E18-8546-4AF2-BB70-91D219AA0F2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2E270B-EB72-4951-81C5-CA6EAC6BEC9B}" type="datetimeFigureOut">
              <a:rPr lang="pt-PT" smtClean="0"/>
              <a:t>03-06-2011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A75E18-8546-4AF2-BB70-91D219AA0F2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ângulo arredondad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ângulo arredondad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2E270B-EB72-4951-81C5-CA6EAC6BEC9B}" type="datetimeFigureOut">
              <a:rPr lang="pt-PT" smtClean="0"/>
              <a:t>03-06-2011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A75E18-8546-4AF2-BB70-91D219AA0F2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2E270B-EB72-4951-81C5-CA6EAC6BEC9B}" type="datetimeFigureOut">
              <a:rPr lang="pt-PT" smtClean="0"/>
              <a:t>03-06-2011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A75E18-8546-4AF2-BB70-91D219AA0F2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2E270B-EB72-4951-81C5-CA6EAC6BEC9B}" type="datetimeFigureOut">
              <a:rPr lang="pt-PT" smtClean="0"/>
              <a:t>03-06-2011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A75E18-8546-4AF2-BB70-91D219AA0F2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2E270B-EB72-4951-81C5-CA6EAC6BEC9B}" type="datetimeFigureOut">
              <a:rPr lang="pt-PT" smtClean="0"/>
              <a:t>03-06-2011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A75E18-8546-4AF2-BB70-91D219AA0F2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arredondad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2E270B-EB72-4951-81C5-CA6EAC6BEC9B}" type="datetimeFigureOut">
              <a:rPr lang="pt-PT" smtClean="0"/>
              <a:t>03-06-2011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A75E18-8546-4AF2-BB70-91D219AA0F2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2E270B-EB72-4951-81C5-CA6EAC6BEC9B}" type="datetimeFigureOut">
              <a:rPr lang="pt-PT" smtClean="0"/>
              <a:t>03-06-2011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A75E18-8546-4AF2-BB70-91D219AA0F2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ângulo arredondad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edondar Rectângulo de Canto Simples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2E270B-EB72-4951-81C5-CA6EAC6BEC9B}" type="datetimeFigureOut">
              <a:rPr lang="pt-PT" smtClean="0"/>
              <a:t>03-06-2011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A75E18-8546-4AF2-BB70-91D219AA0F26}" type="slidenum">
              <a:rPr lang="pt-PT" smtClean="0"/>
              <a:t>‹nº›</a:t>
            </a:fld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PT" smtClean="0"/>
              <a:t>Clique no ícone para adicionar uma imagem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/>
            </a:gs>
            <a:gs pos="45000">
              <a:schemeClr val="bg1">
                <a:shade val="68000"/>
                <a:satMod val="155000"/>
              </a:schemeClr>
            </a:gs>
            <a:gs pos="100000">
              <a:schemeClr val="bg1">
                <a:tint val="70000"/>
                <a:satMod val="175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arredondad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ângulo arredondad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Marcador de Posição do Títu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25" name="Marcador de Posição da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C2E270B-EB72-4951-81C5-CA6EAC6BEC9B}" type="datetimeFigureOut">
              <a:rPr lang="pt-PT" smtClean="0"/>
              <a:t>03-06-2011</a:t>
            </a:fld>
            <a:endParaRPr lang="pt-PT"/>
          </a:p>
        </p:txBody>
      </p:sp>
      <p:sp>
        <p:nvSpPr>
          <p:cNvPr id="18" name="Marcador de Posição do Rodapé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8A75E18-8546-4AF2-BB70-91D219AA0F26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Posição do Rodapé 1"/>
          <p:cNvSpPr>
            <a:spLocks noGrp="1"/>
          </p:cNvSpPr>
          <p:nvPr>
            <p:ph type="ftr" sz="quarter" idx="11"/>
          </p:nvPr>
        </p:nvSpPr>
        <p:spPr>
          <a:xfrm>
            <a:off x="467544" y="6237312"/>
            <a:ext cx="1728192" cy="221109"/>
          </a:xfrm>
        </p:spPr>
        <p:txBody>
          <a:bodyPr/>
          <a:lstStyle/>
          <a:p>
            <a:r>
              <a:rPr lang="pt-PT" sz="800" dirty="0" smtClean="0">
                <a:latin typeface="Lucida Handwriting" pitchFamily="66" charset="0"/>
              </a:rPr>
              <a:t>Teresa </a:t>
            </a:r>
            <a:r>
              <a:rPr lang="pt-PT" sz="800" dirty="0" err="1" smtClean="0">
                <a:latin typeface="Lucida Handwriting" pitchFamily="66" charset="0"/>
              </a:rPr>
              <a:t>Ortiz</a:t>
            </a:r>
            <a:r>
              <a:rPr lang="pt-PT" sz="800" dirty="0" smtClean="0">
                <a:latin typeface="Lucida Handwriting" pitchFamily="66" charset="0"/>
              </a:rPr>
              <a:t> Rodrigues</a:t>
            </a:r>
            <a:endParaRPr lang="pt-PT" sz="800" dirty="0">
              <a:latin typeface="Lucida Handwriting" pitchFamily="66" charset="0"/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4FC2A-3AC0-4DCC-B864-6AED65F433EB}" type="slidenum">
              <a:rPr lang="pt-PT" smtClean="0"/>
              <a:pPr/>
              <a:t>1</a:t>
            </a:fld>
            <a:endParaRPr lang="pt-PT"/>
          </a:p>
        </p:txBody>
      </p:sp>
      <p:pic>
        <p:nvPicPr>
          <p:cNvPr id="4" name="Imagem 3" descr="Novo_l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72000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ângulo 8"/>
          <p:cNvSpPr/>
          <p:nvPr/>
        </p:nvSpPr>
        <p:spPr>
          <a:xfrm>
            <a:off x="2555776" y="548680"/>
            <a:ext cx="36968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PT" sz="3600" dirty="0" smtClean="0">
                <a:latin typeface="Britannic Bold" pitchFamily="34" charset="0"/>
              </a:rPr>
              <a:t>Sistema Linfático</a:t>
            </a:r>
          </a:p>
        </p:txBody>
      </p:sp>
      <p:sp>
        <p:nvSpPr>
          <p:cNvPr id="6" name="Rectângulo 5"/>
          <p:cNvSpPr/>
          <p:nvPr/>
        </p:nvSpPr>
        <p:spPr>
          <a:xfrm>
            <a:off x="4427984" y="1916832"/>
            <a:ext cx="39604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dirty="0" smtClean="0">
                <a:latin typeface="Arial Rounded MT Bold" pitchFamily="34" charset="0"/>
              </a:rPr>
              <a:t>Actua em estreita ligação com o sistema circulatório.</a:t>
            </a:r>
          </a:p>
          <a:p>
            <a:endParaRPr lang="pt-PT" sz="2400" dirty="0" smtClean="0">
              <a:latin typeface="Arial Rounded MT Bold" pitchFamily="34" charset="0"/>
            </a:endParaRPr>
          </a:p>
          <a:p>
            <a:r>
              <a:rPr lang="pt-PT" sz="2400" dirty="0" smtClean="0">
                <a:latin typeface="Arial Rounded MT Bold" pitchFamily="34" charset="0"/>
              </a:rPr>
              <a:t>É constituído pela linfa (intersticial e circulante), vasos linfáticos, gânglios linfáticos  e órgãos linfáticos.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6588224" y="476672"/>
            <a:ext cx="18722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Sistema Cardiorrespiratório</a:t>
            </a:r>
            <a:endParaRPr lang="pt-PT" sz="1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  <p:pic>
        <p:nvPicPr>
          <p:cNvPr id="3074" name="Picture 2" descr="http://www.jornallivre.com.br/images_enviadas/as-caracteristicas-do-sistema-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628800"/>
            <a:ext cx="2930649" cy="3835524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8424" y="476672"/>
            <a:ext cx="288032" cy="332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Marcador de Posição do Rodapé 1"/>
          <p:cNvSpPr>
            <a:spLocks noGrp="1"/>
          </p:cNvSpPr>
          <p:nvPr>
            <p:ph type="ftr" sz="quarter" idx="11"/>
          </p:nvPr>
        </p:nvSpPr>
        <p:spPr>
          <a:xfrm>
            <a:off x="395536" y="6165304"/>
            <a:ext cx="1584176" cy="293117"/>
          </a:xfrm>
        </p:spPr>
        <p:txBody>
          <a:bodyPr/>
          <a:lstStyle/>
          <a:p>
            <a:r>
              <a:rPr lang="pt-PT" sz="800" dirty="0" smtClean="0">
                <a:latin typeface="Lucida Handwriting" pitchFamily="66" charset="0"/>
              </a:rPr>
              <a:t>Teresa Ortiz Rodrigues</a:t>
            </a:r>
            <a:endParaRPr lang="pt-PT" sz="800" dirty="0">
              <a:latin typeface="Lucida Handwriting" pitchFamily="66" charset="0"/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4FC2A-3AC0-4DCC-B864-6AED65F433EB}" type="slidenum">
              <a:rPr lang="pt-PT" smtClean="0"/>
              <a:pPr/>
              <a:t>2</a:t>
            </a:fld>
            <a:endParaRPr lang="pt-PT" dirty="0"/>
          </a:p>
        </p:txBody>
      </p:sp>
      <p:pic>
        <p:nvPicPr>
          <p:cNvPr id="4" name="Imagem 3" descr="Novo_l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72000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ângulo 8"/>
          <p:cNvSpPr/>
          <p:nvPr/>
        </p:nvSpPr>
        <p:spPr>
          <a:xfrm>
            <a:off x="2483768" y="476672"/>
            <a:ext cx="36968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PT" sz="3600" dirty="0" smtClean="0">
                <a:latin typeface="Britannic Bold" pitchFamily="34" charset="0"/>
              </a:rPr>
              <a:t>Sistema Linfático</a:t>
            </a: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 cstate="print"/>
          <a:srcRect l="-8700" t="-6349" r="15179" b="31746"/>
          <a:stretch>
            <a:fillRect/>
          </a:stretch>
        </p:blipFill>
        <p:spPr bwMode="auto">
          <a:xfrm>
            <a:off x="179512" y="1268760"/>
            <a:ext cx="3600000" cy="3934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3347864" y="1916832"/>
            <a:ext cx="1776197" cy="37824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Amígdalas</a:t>
            </a:r>
            <a:endParaRPr lang="pt-PT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3491880" y="2924944"/>
            <a:ext cx="1204934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Timo</a:t>
            </a:r>
            <a:endParaRPr lang="pt-PT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779912" y="3429000"/>
            <a:ext cx="2808312" cy="36598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Nódulos linfáticos</a:t>
            </a:r>
            <a:endParaRPr lang="pt-PT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707904" y="4293096"/>
            <a:ext cx="955306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Baço</a:t>
            </a:r>
            <a:endParaRPr lang="pt-PT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6588224" y="476672"/>
            <a:ext cx="18722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Sistema Cardiorrespiratório</a:t>
            </a:r>
            <a:endParaRPr lang="pt-PT" sz="1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8424" y="476672"/>
            <a:ext cx="288032" cy="332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Conexão recta unidireccional 17"/>
          <p:cNvCxnSpPr/>
          <p:nvPr/>
        </p:nvCxnSpPr>
        <p:spPr>
          <a:xfrm>
            <a:off x="1619672" y="2132856"/>
            <a:ext cx="1584176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5" name="Picture 7" descr="http://t3.gstatic.com/images?q=tbn:ANd9GcRdh83KP54-VWYcKB7_dt32cnnvICY9ZOXbqz3g0NhWIqJfT_eh"/>
          <p:cNvPicPr>
            <a:picLocks noChangeAspect="1" noChangeArrowheads="1"/>
          </p:cNvPicPr>
          <p:nvPr/>
        </p:nvPicPr>
        <p:blipFill>
          <a:blip r:embed="rId5" cstate="print"/>
          <a:srcRect r="29964"/>
          <a:stretch>
            <a:fillRect/>
          </a:stretch>
        </p:blipFill>
        <p:spPr bwMode="auto">
          <a:xfrm>
            <a:off x="5508104" y="1340768"/>
            <a:ext cx="1403648" cy="1656184"/>
          </a:xfrm>
          <a:prstGeom prst="rect">
            <a:avLst/>
          </a:prstGeom>
          <a:noFill/>
        </p:spPr>
      </p:pic>
      <p:pic>
        <p:nvPicPr>
          <p:cNvPr id="2057" name="Picture 9" descr="http://1.bp.blogspot.com/_QW1kJWMUIec/S9U_jzsi2WI/AAAAAAAAD9o/bWSMhwruDpU/s400/si2141.jpg"/>
          <p:cNvPicPr>
            <a:picLocks noChangeAspect="1" noChangeArrowheads="1"/>
          </p:cNvPicPr>
          <p:nvPr/>
        </p:nvPicPr>
        <p:blipFill>
          <a:blip r:embed="rId6" cstate="print"/>
          <a:srcRect l="56699" t="5793" r="11171" b="7312"/>
          <a:stretch>
            <a:fillRect/>
          </a:stretch>
        </p:blipFill>
        <p:spPr bwMode="auto">
          <a:xfrm>
            <a:off x="7452320" y="2132856"/>
            <a:ext cx="1224136" cy="2160240"/>
          </a:xfrm>
          <a:prstGeom prst="rect">
            <a:avLst/>
          </a:prstGeom>
          <a:noFill/>
        </p:spPr>
      </p:pic>
      <p:pic>
        <p:nvPicPr>
          <p:cNvPr id="2061" name="Picture 13" descr="http://t0.gstatic.com/images?q=tbn:ANd9GcRzEsDUvwkEQD2gfS-JDwb4tIzJJmE5hWS-VEH9yysWD6iQunpr"/>
          <p:cNvPicPr>
            <a:picLocks noChangeAspect="1" noChangeArrowheads="1"/>
          </p:cNvPicPr>
          <p:nvPr/>
        </p:nvPicPr>
        <p:blipFill>
          <a:blip r:embed="rId7" cstate="print"/>
          <a:srcRect l="61828" b="19146"/>
          <a:stretch>
            <a:fillRect/>
          </a:stretch>
        </p:blipFill>
        <p:spPr bwMode="auto">
          <a:xfrm>
            <a:off x="5292081" y="4077072"/>
            <a:ext cx="1152128" cy="1584176"/>
          </a:xfrm>
          <a:prstGeom prst="rect">
            <a:avLst/>
          </a:prstGeom>
          <a:noFill/>
        </p:spPr>
      </p:pic>
      <p:cxnSp>
        <p:nvCxnSpPr>
          <p:cNvPr id="25" name="Conexão recta unidireccional 24"/>
          <p:cNvCxnSpPr/>
          <p:nvPr/>
        </p:nvCxnSpPr>
        <p:spPr>
          <a:xfrm>
            <a:off x="1835696" y="3140968"/>
            <a:ext cx="1512168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xão recta unidireccional 28"/>
          <p:cNvCxnSpPr/>
          <p:nvPr/>
        </p:nvCxnSpPr>
        <p:spPr>
          <a:xfrm>
            <a:off x="2483768" y="3645024"/>
            <a:ext cx="1152128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xão recta unidireccional 30"/>
          <p:cNvCxnSpPr/>
          <p:nvPr/>
        </p:nvCxnSpPr>
        <p:spPr>
          <a:xfrm>
            <a:off x="2267744" y="4509120"/>
            <a:ext cx="129614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8" grpId="0" build="p" animBg="1"/>
      <p:bldP spid="10" grpId="0" build="p" animBg="1"/>
      <p:bldP spid="11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Rodapé 1"/>
          <p:cNvSpPr>
            <a:spLocks noGrp="1"/>
          </p:cNvSpPr>
          <p:nvPr>
            <p:ph type="ftr" sz="quarter" idx="11"/>
          </p:nvPr>
        </p:nvSpPr>
        <p:spPr>
          <a:xfrm>
            <a:off x="395536" y="6165304"/>
            <a:ext cx="1584176" cy="293117"/>
          </a:xfrm>
        </p:spPr>
        <p:txBody>
          <a:bodyPr/>
          <a:lstStyle/>
          <a:p>
            <a:r>
              <a:rPr lang="pt-PT" sz="800" dirty="0" smtClean="0">
                <a:latin typeface="Lucida Handwriting" pitchFamily="66" charset="0"/>
              </a:rPr>
              <a:t>Teresa Ortiz Rodrigues</a:t>
            </a:r>
            <a:endParaRPr lang="pt-PT" sz="800" dirty="0">
              <a:latin typeface="Lucida Handwriting" pitchFamily="66" charset="0"/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4FC2A-3AC0-4DCC-B864-6AED65F433EB}" type="slidenum">
              <a:rPr lang="pt-PT" smtClean="0"/>
              <a:pPr/>
              <a:t>3</a:t>
            </a:fld>
            <a:endParaRPr lang="pt-PT"/>
          </a:p>
        </p:txBody>
      </p:sp>
      <p:pic>
        <p:nvPicPr>
          <p:cNvPr id="4" name="Imagem 3" descr="Novo_l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72000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6588224" y="476672"/>
            <a:ext cx="18722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Sistema Cardiorrespiratório</a:t>
            </a:r>
            <a:endParaRPr lang="pt-PT" sz="1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424" y="476672"/>
            <a:ext cx="288032" cy="332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ângulo 6"/>
          <p:cNvSpPr/>
          <p:nvPr/>
        </p:nvSpPr>
        <p:spPr>
          <a:xfrm>
            <a:off x="2483768" y="476672"/>
            <a:ext cx="36968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PT" sz="3600" dirty="0" smtClean="0">
                <a:latin typeface="Britannic Bold" pitchFamily="34" charset="0"/>
              </a:rPr>
              <a:t>Sistema Linfático</a:t>
            </a:r>
          </a:p>
        </p:txBody>
      </p:sp>
      <p:pic>
        <p:nvPicPr>
          <p:cNvPr id="8" name="Picture 2" descr="http://t3.gstatic.com/images?q=tbn:ANd9GcRmfmuGMls-Y-b0lmfq2cipbXxIDy5AjpzUXE-3CWjEAutanahCjQ"/>
          <p:cNvPicPr>
            <a:picLocks noChangeAspect="1" noChangeArrowheads="1"/>
          </p:cNvPicPr>
          <p:nvPr/>
        </p:nvPicPr>
        <p:blipFill>
          <a:blip r:embed="rId4" cstate="print"/>
          <a:srcRect r="45612"/>
          <a:stretch>
            <a:fillRect/>
          </a:stretch>
        </p:blipFill>
        <p:spPr bwMode="auto">
          <a:xfrm>
            <a:off x="539552" y="2348880"/>
            <a:ext cx="2880000" cy="3716129"/>
          </a:xfrm>
          <a:prstGeom prst="rect">
            <a:avLst/>
          </a:prstGeom>
          <a:noFill/>
        </p:spPr>
      </p:pic>
      <p:pic>
        <p:nvPicPr>
          <p:cNvPr id="36866" name="Picture 2" descr="http://www.libredecancer.com/cancer/linfoma-de-hodgkin_clip_image002.jpg"/>
          <p:cNvPicPr>
            <a:picLocks noChangeAspect="1" noChangeArrowheads="1"/>
          </p:cNvPicPr>
          <p:nvPr/>
        </p:nvPicPr>
        <p:blipFill>
          <a:blip r:embed="rId5" cstate="print"/>
          <a:srcRect l="59841" b="56063"/>
          <a:stretch>
            <a:fillRect/>
          </a:stretch>
        </p:blipFill>
        <p:spPr bwMode="auto">
          <a:xfrm>
            <a:off x="3563888" y="1844824"/>
            <a:ext cx="2160000" cy="2232248"/>
          </a:xfrm>
          <a:prstGeom prst="rect">
            <a:avLst/>
          </a:prstGeom>
          <a:noFill/>
        </p:spPr>
      </p:pic>
      <p:sp>
        <p:nvSpPr>
          <p:cNvPr id="14" name="CaixaDeTexto 13"/>
          <p:cNvSpPr txBox="1"/>
          <p:nvPr/>
        </p:nvSpPr>
        <p:spPr>
          <a:xfrm>
            <a:off x="2843808" y="1124744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smtClean="0">
                <a:latin typeface="Arial Rounded MT Bold" pitchFamily="34" charset="0"/>
              </a:rPr>
              <a:t>Gânglio Linfático</a:t>
            </a:r>
            <a:endParaRPr lang="pt-PT" sz="2400" dirty="0">
              <a:latin typeface="Arial Rounded MT Bold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5940152" y="1844824"/>
            <a:ext cx="27363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 smtClean="0">
                <a:latin typeface="Franklin Gothic Book" pitchFamily="34" charset="0"/>
              </a:rPr>
              <a:t>Função:</a:t>
            </a:r>
          </a:p>
          <a:p>
            <a:r>
              <a:rPr lang="pt-PT" sz="2800" dirty="0" smtClean="0">
                <a:latin typeface="Franklin Gothic Book" pitchFamily="34" charset="0"/>
              </a:rPr>
              <a:t>Remover da linfa os resíduos celulares, vírus e bactérias que esta transporta.</a:t>
            </a:r>
            <a:endParaRPr lang="pt-PT" sz="280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Posição do Rodapé 1"/>
          <p:cNvSpPr>
            <a:spLocks noGrp="1"/>
          </p:cNvSpPr>
          <p:nvPr>
            <p:ph type="ftr" sz="quarter" idx="11"/>
          </p:nvPr>
        </p:nvSpPr>
        <p:spPr>
          <a:xfrm>
            <a:off x="395536" y="6165304"/>
            <a:ext cx="1584176" cy="293117"/>
          </a:xfrm>
        </p:spPr>
        <p:txBody>
          <a:bodyPr/>
          <a:lstStyle/>
          <a:p>
            <a:r>
              <a:rPr lang="pt-PT" sz="800" dirty="0" smtClean="0">
                <a:latin typeface="Lucida Handwriting" pitchFamily="66" charset="0"/>
              </a:rPr>
              <a:t>Teresa Ortiz Rodrigues</a:t>
            </a:r>
            <a:endParaRPr lang="pt-PT" sz="800" dirty="0">
              <a:latin typeface="Lucida Handwriting" pitchFamily="66" charset="0"/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4FC2A-3AC0-4DCC-B864-6AED65F433EB}" type="slidenum">
              <a:rPr lang="pt-PT" smtClean="0"/>
              <a:pPr/>
              <a:t>4</a:t>
            </a:fld>
            <a:endParaRPr lang="pt-PT"/>
          </a:p>
        </p:txBody>
      </p:sp>
      <p:sp>
        <p:nvSpPr>
          <p:cNvPr id="4" name="Rectângulo 3"/>
          <p:cNvSpPr/>
          <p:nvPr/>
        </p:nvSpPr>
        <p:spPr>
          <a:xfrm>
            <a:off x="2483768" y="548680"/>
            <a:ext cx="383470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PT" sz="3600" dirty="0" smtClean="0">
                <a:latin typeface="Britannic Bold" pitchFamily="34" charset="0"/>
              </a:rPr>
              <a:t>Sistema Linfático </a:t>
            </a:r>
          </a:p>
          <a:p>
            <a:pPr algn="ctr"/>
            <a:r>
              <a:rPr lang="pt-PT" sz="3600" dirty="0" smtClean="0">
                <a:latin typeface="Britannic Bold" pitchFamily="34" charset="0"/>
              </a:rPr>
              <a:t> Funções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67544" y="1628800"/>
            <a:ext cx="31683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Symbol"/>
              <a:buChar char="·"/>
            </a:pPr>
            <a:r>
              <a:rPr lang="pt-PT" sz="2800" cap="small" dirty="0" smtClean="0">
                <a:latin typeface="Franklin Gothic Book" pitchFamily="34" charset="0"/>
              </a:rPr>
              <a:t>Defesa do organismo.</a:t>
            </a:r>
          </a:p>
          <a:p>
            <a:pPr>
              <a:buFont typeface="Symbol"/>
              <a:buChar char="·"/>
            </a:pPr>
            <a:endParaRPr lang="pt-PT" sz="2800" cap="small" dirty="0" smtClean="0">
              <a:latin typeface="Franklin Gothic Book" pitchFamily="34" charset="0"/>
            </a:endParaRPr>
          </a:p>
          <a:p>
            <a:pPr>
              <a:buFont typeface="Symbol"/>
              <a:buChar char="·"/>
            </a:pPr>
            <a:r>
              <a:rPr lang="pt-PT" sz="2800" cap="small" dirty="0" smtClean="0">
                <a:latin typeface="Franklin Gothic Book" pitchFamily="34" charset="0"/>
              </a:rPr>
              <a:t>Drenagem do plasma que sai pelos capilares e não retorna ao sangue.</a:t>
            </a:r>
          </a:p>
          <a:p>
            <a:pPr>
              <a:buFont typeface="Symbol"/>
              <a:buChar char="·"/>
            </a:pPr>
            <a:endParaRPr lang="pt-PT" sz="2800" cap="small" dirty="0" smtClean="0">
              <a:latin typeface="Franklin Gothic Book" pitchFamily="34" charset="0"/>
            </a:endParaRPr>
          </a:p>
          <a:p>
            <a:r>
              <a:rPr lang="pt-PT" sz="2800" cap="small" dirty="0" smtClean="0">
                <a:latin typeface="Franklin Gothic Book" pitchFamily="34" charset="0"/>
                <a:sym typeface="Symbol"/>
              </a:rPr>
              <a:t> </a:t>
            </a:r>
            <a:r>
              <a:rPr lang="pt-PT" sz="2800" cap="small" dirty="0" smtClean="0">
                <a:latin typeface="Franklin Gothic Book" pitchFamily="34" charset="0"/>
              </a:rPr>
              <a:t>Transporte de substâncias.</a:t>
            </a:r>
            <a:endParaRPr lang="pt-PT" sz="2800" cap="small" dirty="0">
              <a:latin typeface="Franklin Gothic Book" pitchFamily="34" charset="0"/>
            </a:endParaRPr>
          </a:p>
        </p:txBody>
      </p:sp>
      <p:pic>
        <p:nvPicPr>
          <p:cNvPr id="8194" name="Picture 2" descr="http://www.pop.eu.com/uploads/images/LINFOMA/01_SISTEMA_LINFATICO/01_LINFATI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916832"/>
            <a:ext cx="5256584" cy="3600400"/>
          </a:xfrm>
          <a:prstGeom prst="rect">
            <a:avLst/>
          </a:prstGeom>
          <a:noFill/>
        </p:spPr>
      </p:pic>
      <p:pic>
        <p:nvPicPr>
          <p:cNvPr id="6" name="Imagem 5" descr="Novo_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6672"/>
            <a:ext cx="72000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6588224" y="476672"/>
            <a:ext cx="18722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Sistema Cardiorrespiratório</a:t>
            </a:r>
            <a:endParaRPr lang="pt-PT" sz="1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8424" y="476672"/>
            <a:ext cx="288032" cy="332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</TotalTime>
  <Words>106</Words>
  <Application>Microsoft Office PowerPoint</Application>
  <PresentationFormat>Apresentação no Ecrã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5" baseType="lpstr">
      <vt:lpstr>Aspecto</vt:lpstr>
      <vt:lpstr>Diapositivo 1</vt:lpstr>
      <vt:lpstr>Diapositivo 2</vt:lpstr>
      <vt:lpstr>Diapositivo 3</vt:lpstr>
      <vt:lpstr>Diapositivo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Teresa</dc:creator>
  <cp:lastModifiedBy>Teresa</cp:lastModifiedBy>
  <cp:revision>1</cp:revision>
  <dcterms:created xsi:type="dcterms:W3CDTF">2011-06-03T18:18:40Z</dcterms:created>
  <dcterms:modified xsi:type="dcterms:W3CDTF">2011-06-03T18:22:43Z</dcterms:modified>
</cp:coreProperties>
</file>