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894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83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74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097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488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67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09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7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604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353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7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E724-2C80-436F-91F8-B79D575E4EF6}" type="datetimeFigureOut">
              <a:rPr lang="pt-PT" smtClean="0"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19F6-0303-4A41-95A9-D8733E11AD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893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3074" name="Picture 2" descr="C:\Users\Aluno\Documents\y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58" y="1964499"/>
            <a:ext cx="4371914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1524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rial Narrow" pitchFamily="34" charset="0"/>
              </a:rPr>
              <a:t>Quem criou o Youtube </a:t>
            </a:r>
            <a:endParaRPr lang="pt-PT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 smtClean="0">
                <a:latin typeface="Arial Narrow" pitchFamily="34" charset="0"/>
              </a:rPr>
              <a:t>Os fundadores do Youtube, </a:t>
            </a:r>
            <a:r>
              <a:rPr lang="pt-PT" dirty="0" err="1" smtClean="0">
                <a:latin typeface="Arial Narrow" pitchFamily="34" charset="0"/>
              </a:rPr>
              <a:t>Chad</a:t>
            </a:r>
            <a:r>
              <a:rPr lang="pt-PT" dirty="0" smtClean="0">
                <a:latin typeface="Arial Narrow" pitchFamily="34" charset="0"/>
              </a:rPr>
              <a:t> </a:t>
            </a:r>
            <a:r>
              <a:rPr lang="pt-PT" dirty="0" err="1" smtClean="0">
                <a:latin typeface="Arial Narrow" pitchFamily="34" charset="0"/>
              </a:rPr>
              <a:t>Hurley</a:t>
            </a:r>
            <a:r>
              <a:rPr lang="pt-PT" dirty="0" smtClean="0">
                <a:latin typeface="Arial Narrow" pitchFamily="34" charset="0"/>
              </a:rPr>
              <a:t> e Steve </a:t>
            </a:r>
            <a:r>
              <a:rPr lang="pt-PT" dirty="0" err="1" smtClean="0">
                <a:latin typeface="Arial Narrow" pitchFamily="34" charset="0"/>
              </a:rPr>
              <a:t>Chen</a:t>
            </a:r>
            <a:r>
              <a:rPr lang="pt-PT" dirty="0" smtClean="0">
                <a:latin typeface="Arial Narrow" pitchFamily="34" charset="0"/>
              </a:rPr>
              <a:t> começaram a empresa  numa garagem, em San Francisco (Califórnia, EUA), em fevereiro de 2005. </a:t>
            </a:r>
            <a:endParaRPr lang="pt-PT" dirty="0">
              <a:latin typeface="Arial Narrow" pitchFamily="34" charset="0"/>
            </a:endParaRPr>
          </a:p>
        </p:txBody>
      </p:sp>
      <p:pic>
        <p:nvPicPr>
          <p:cNvPr id="1026" name="Picture 2" descr="C:\Users\Aluno\Documents\lala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3168352" cy="2336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097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Como surgiu: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 smtClean="0"/>
              <a:t>  </a:t>
            </a:r>
            <a:r>
              <a:rPr lang="pt-PT" dirty="0" smtClean="0">
                <a:latin typeface="Arial Narrow" pitchFamily="34" charset="0"/>
              </a:rPr>
              <a:t>Surgiu por conta do inconveniente de compartilhar arquivos de </a:t>
            </a:r>
            <a:r>
              <a:rPr lang="pt-PT" dirty="0" smtClean="0">
                <a:latin typeface="Arial Narrow" pitchFamily="34" charset="0"/>
              </a:rPr>
              <a:t>vídeo.</a:t>
            </a:r>
          </a:p>
          <a:p>
            <a:pPr marL="0" indent="0" algn="ctr">
              <a:buNone/>
            </a:pPr>
            <a:endParaRPr lang="pt-PT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PT" dirty="0" smtClean="0">
                <a:latin typeface="Arial Narrow" pitchFamily="34" charset="0"/>
              </a:rPr>
              <a:t>   Cerca de 20  anos depois foi comprada por US$ 1,65 bilhão pelo Google.</a:t>
            </a:r>
            <a:endParaRPr lang="pt-PT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4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O que podemos aprender: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>
                <a:latin typeface="Arial Narrow" pitchFamily="34" charset="0"/>
              </a:rPr>
              <a:t>   O </a:t>
            </a:r>
            <a:r>
              <a:rPr lang="pt-PT" dirty="0" err="1" smtClean="0">
                <a:latin typeface="Arial Narrow" pitchFamily="34" charset="0"/>
              </a:rPr>
              <a:t>youtube</a:t>
            </a:r>
            <a:r>
              <a:rPr lang="pt-PT" dirty="0">
                <a:latin typeface="Arial Narrow" pitchFamily="34" charset="0"/>
              </a:rPr>
              <a:t> </a:t>
            </a:r>
            <a:r>
              <a:rPr lang="pt-PT" dirty="0" smtClean="0">
                <a:latin typeface="Arial Narrow" pitchFamily="34" charset="0"/>
              </a:rPr>
              <a:t>possibilita que o meio de comunicação (média) seja democratizado e cada pessoa contribua com as suas criações. </a:t>
            </a:r>
            <a:endParaRPr lang="pt-PT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Youtube Portugal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57929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dirty="0" smtClean="0">
              <a:solidFill>
                <a:srgbClr val="000000"/>
              </a:solidFill>
              <a:latin typeface="Georgia"/>
            </a:endParaRPr>
          </a:p>
          <a:p>
            <a:pPr marL="0" indent="0">
              <a:buNone/>
            </a:pPr>
            <a:r>
              <a:rPr lang="pt-PT" b="0" i="0" dirty="0">
                <a:solidFill>
                  <a:srgbClr val="000000"/>
                </a:solidFill>
                <a:effectLst/>
                <a:latin typeface="Georgia"/>
              </a:rPr>
              <a:t> </a:t>
            </a:r>
            <a:r>
              <a:rPr lang="pt-PT" b="0" i="0" dirty="0" smtClean="0">
                <a:solidFill>
                  <a:srgbClr val="000000"/>
                </a:solidFill>
                <a:effectLst/>
                <a:latin typeface="Georgia"/>
              </a:rPr>
              <a:t>  </a:t>
            </a:r>
            <a:r>
              <a:rPr lang="pt-PT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A Google lançou</a:t>
            </a:r>
            <a:r>
              <a:rPr lang="pt-PT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</a:t>
            </a:r>
            <a:r>
              <a:rPr lang="pt-PT" dirty="0" smtClean="0">
                <a:solidFill>
                  <a:srgbClr val="000000"/>
                </a:solidFill>
                <a:latin typeface="Arial Narrow" pitchFamily="34" charset="0"/>
              </a:rPr>
              <a:t> na passada </a:t>
            </a:r>
            <a:r>
              <a:rPr lang="pt-PT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terça-feira</a:t>
            </a:r>
            <a:r>
              <a:rPr lang="pt-PT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o Youtube Portugal, uma versão local do site de partilha de vídeos mais popular do mundo.</a:t>
            </a:r>
          </a:p>
          <a:p>
            <a:endParaRPr lang="pt-PT" b="0" i="0" dirty="0" smtClean="0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r>
              <a:rPr lang="pt-PT" dirty="0" smtClean="0">
                <a:latin typeface="Arial Narrow" pitchFamily="34" charset="0"/>
              </a:rPr>
              <a:t>Oito anos após o lançamento do YouTube surge a versão português do site, que dá destaque aos conteúdos nacionais e oferece uma melhor experiência ao utilizador.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613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00192" y="5715000"/>
            <a:ext cx="2952328" cy="1143000"/>
          </a:xfrm>
        </p:spPr>
        <p:txBody>
          <a:bodyPr>
            <a:normAutofit/>
          </a:bodyPr>
          <a:lstStyle/>
          <a:p>
            <a:r>
              <a:rPr lang="pt-PT" sz="1400" dirty="0" smtClean="0">
                <a:latin typeface="Arial" pitchFamily="34" charset="0"/>
                <a:cs typeface="Arial" pitchFamily="34" charset="0"/>
              </a:rPr>
              <a:t>Trabalho elaborado por:</a:t>
            </a:r>
            <a:br>
              <a:rPr lang="pt-PT" sz="1400" dirty="0" smtClean="0">
                <a:latin typeface="Arial" pitchFamily="34" charset="0"/>
                <a:cs typeface="Arial" pitchFamily="34" charset="0"/>
              </a:rPr>
            </a:br>
            <a:r>
              <a:rPr lang="pt-PT" sz="1400" dirty="0" smtClean="0">
                <a:latin typeface="Arial" pitchFamily="34" charset="0"/>
                <a:cs typeface="Arial" pitchFamily="34" charset="0"/>
              </a:rPr>
              <a:t>Filipa nº11</a:t>
            </a:r>
            <a:br>
              <a:rPr lang="pt-PT" sz="1400" dirty="0" smtClean="0">
                <a:latin typeface="Arial" pitchFamily="34" charset="0"/>
                <a:cs typeface="Arial" pitchFamily="34" charset="0"/>
              </a:rPr>
            </a:br>
            <a:r>
              <a:rPr lang="pt-PT" sz="1400" dirty="0" smtClean="0">
                <a:latin typeface="Arial" pitchFamily="34" charset="0"/>
                <a:cs typeface="Arial" pitchFamily="34" charset="0"/>
              </a:rPr>
              <a:t>Iolanda Nº14</a:t>
            </a:r>
            <a:endParaRPr lang="pt-PT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4294967295"/>
          </p:nvPr>
        </p:nvSpPr>
        <p:spPr>
          <a:xfrm>
            <a:off x="914400" y="765175"/>
            <a:ext cx="8229600" cy="518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/>
              <a:t> </a:t>
            </a:r>
          </a:p>
          <a:p>
            <a:pPr marL="0" indent="0" algn="ctr">
              <a:buNone/>
            </a:pPr>
            <a:r>
              <a:rPr lang="pt-PT" dirty="0" smtClean="0">
                <a:latin typeface="Arial Narrow" pitchFamily="34" charset="0"/>
              </a:rPr>
              <a:t>A pesquisa de vídeos de origem portuguesa será mais fácil e os vídeos relacionados também serão nacionais.</a:t>
            </a:r>
          </a:p>
          <a:p>
            <a:pPr algn="ctr"/>
            <a:endParaRPr lang="pt-P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269" y="3356991"/>
            <a:ext cx="39195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87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156</Words>
  <Application>Microsoft Office PowerPoint</Application>
  <PresentationFormat>Apresentação no Ecrã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 </vt:lpstr>
      <vt:lpstr>Quem criou o Youtube </vt:lpstr>
      <vt:lpstr>Como surgiu:</vt:lpstr>
      <vt:lpstr>O que podemos aprender:</vt:lpstr>
      <vt:lpstr>Youtube Portugal</vt:lpstr>
      <vt:lpstr>Trabalho elaborado por: Filipa nº11 Iolanda Nº14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</dc:title>
  <dc:creator>Aluno</dc:creator>
  <cp:lastModifiedBy>Aluno</cp:lastModifiedBy>
  <cp:revision>8</cp:revision>
  <dcterms:created xsi:type="dcterms:W3CDTF">2013-05-08T11:33:03Z</dcterms:created>
  <dcterms:modified xsi:type="dcterms:W3CDTF">2013-05-15T10:58:15Z</dcterms:modified>
</cp:coreProperties>
</file>