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0A4E-8FC4-45AF-8576-92D943B71277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2658-06FE-4A07-A6A7-520304862E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425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0A4E-8FC4-45AF-8576-92D943B71277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2658-06FE-4A07-A6A7-520304862E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565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0A4E-8FC4-45AF-8576-92D943B71277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2658-06FE-4A07-A6A7-520304862E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907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0A4E-8FC4-45AF-8576-92D943B71277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2658-06FE-4A07-A6A7-520304862E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153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0A4E-8FC4-45AF-8576-92D943B71277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2658-06FE-4A07-A6A7-520304862E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480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0A4E-8FC4-45AF-8576-92D943B71277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2658-06FE-4A07-A6A7-520304862E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907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0A4E-8FC4-45AF-8576-92D943B71277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2658-06FE-4A07-A6A7-520304862E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926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0A4E-8FC4-45AF-8576-92D943B71277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2658-06FE-4A07-A6A7-520304862E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226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0A4E-8FC4-45AF-8576-92D943B71277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2658-06FE-4A07-A6A7-520304862E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185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0A4E-8FC4-45AF-8576-92D943B71277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2658-06FE-4A07-A6A7-520304862E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15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0A4E-8FC4-45AF-8576-92D943B71277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2658-06FE-4A07-A6A7-520304862E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976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80A4E-8FC4-45AF-8576-92D943B71277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2658-06FE-4A07-A6A7-520304862E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94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332657"/>
            <a:ext cx="7772400" cy="504056"/>
          </a:xfrm>
        </p:spPr>
        <p:txBody>
          <a:bodyPr>
            <a:normAutofit fontScale="90000"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43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chemeClr val="bg1"/>
                </a:solidFill>
              </a:rPr>
              <a:t>	-O que é?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t-PT" b="1" dirty="0"/>
              <a:t>Skype</a:t>
            </a:r>
            <a:r>
              <a:rPr lang="pt-PT" dirty="0"/>
              <a:t> </a:t>
            </a:r>
            <a:r>
              <a:rPr lang="pt-PT" dirty="0" smtClean="0"/>
              <a:t>é </a:t>
            </a:r>
            <a:r>
              <a:rPr lang="pt-PT" dirty="0"/>
              <a:t>um software que permite comunicação pela Internet através de conexões de voz sobre </a:t>
            </a:r>
            <a:r>
              <a:rPr lang="pt-PT" dirty="0" smtClean="0"/>
              <a:t>IP. Pertence</a:t>
            </a:r>
            <a:r>
              <a:rPr lang="pt-PT" dirty="0"/>
              <a:t>, desde maio de 2011, à Microsoft. </a:t>
            </a:r>
            <a:endParaRPr lang="pt-PT" dirty="0" smtClean="0"/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t-PT" dirty="0" smtClean="0"/>
              <a:t>Foi </a:t>
            </a:r>
            <a:r>
              <a:rPr lang="pt-PT" dirty="0"/>
              <a:t>inicialmente criada pelo dinamarquês Janus Friis e pelo sueco Niklas Zennström quando trabalhavam na firma Kazaa.</a:t>
            </a:r>
          </a:p>
        </p:txBody>
      </p:sp>
      <p:pic>
        <p:nvPicPr>
          <p:cNvPr id="1026" name="Picture 2" descr="http://3.bp.blogspot.com/-avhkPh3UOCU/UJIpzHng2wI/AAAAAAAAEzA/LZdinwGesZU/s1600/sky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2" y="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chemeClr val="bg1"/>
                </a:solidFill>
              </a:rPr>
              <a:t>	-Características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04056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t-PT" sz="2400" dirty="0"/>
              <a:t>Comunicação ilimitada e grátis para outros usuários Skype no mundo inteiro.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t-PT" sz="2400" dirty="0"/>
              <a:t>Qualidade de som.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t-PT" sz="2400" dirty="0" smtClean="0"/>
              <a:t>Pode </a:t>
            </a:r>
            <a:r>
              <a:rPr lang="pt-PT" sz="2400" dirty="0"/>
              <a:t>exigir configuração em alguns antivírus e </a:t>
            </a:r>
            <a:r>
              <a:rPr lang="pt-PT" sz="2400" i="1" dirty="0"/>
              <a:t>firewalls</a:t>
            </a:r>
            <a:r>
              <a:rPr lang="pt-PT" sz="2400" dirty="0"/>
              <a:t>, que bloqueiam portas de </a:t>
            </a:r>
            <a:r>
              <a:rPr lang="pt-PT" sz="2400" dirty="0" smtClean="0"/>
              <a:t>acesso.</a:t>
            </a:r>
            <a:endParaRPr lang="pt-PT" sz="2400" dirty="0"/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t-PT" sz="2400" dirty="0"/>
              <a:t>A lista de contactos do Skype mostra quando seus amigos estão online e disponíveis para falar ou conversar.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t-PT" sz="2400" dirty="0"/>
              <a:t>Com o </a:t>
            </a:r>
            <a:r>
              <a:rPr lang="pt-PT" sz="2400" dirty="0" smtClean="0"/>
              <a:t>Skype é </a:t>
            </a:r>
            <a:r>
              <a:rPr lang="pt-PT" sz="2400" dirty="0" err="1" smtClean="0"/>
              <a:t>possivel</a:t>
            </a:r>
            <a:r>
              <a:rPr lang="pt-PT" sz="2400" dirty="0" smtClean="0"/>
              <a:t> pode</a:t>
            </a:r>
            <a:r>
              <a:rPr lang="pt-PT" sz="2400" dirty="0"/>
              <a:t> falar em tempo real, enviar arquivos e conversar com muitas pessoas ao mesmo tempo numa conferência.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t-PT" sz="2400" dirty="0" smtClean="0"/>
              <a:t>Partilhar </a:t>
            </a:r>
            <a:r>
              <a:rPr lang="pt-PT" sz="2400" dirty="0"/>
              <a:t>e trabalhar o mesmo arquivo entre dois utilizadores Skype.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59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8108376" cy="461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97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 smtClean="0"/>
              <a:t>Skypecast</a:t>
            </a:r>
            <a:r>
              <a:rPr lang="pt-PT" dirty="0" smtClean="0"/>
              <a:t> é um serviço grátis do Skype que permite conversas com até cem pessoas ao mesmo tempo.</a:t>
            </a:r>
          </a:p>
          <a:p>
            <a:endParaRPr lang="pt-PT" b="1" dirty="0" smtClean="0"/>
          </a:p>
          <a:p>
            <a:pPr marL="0" indent="0">
              <a:buNone/>
            </a:pPr>
            <a:r>
              <a:rPr lang="pt-PT" b="1" dirty="0" smtClean="0"/>
              <a:t>SkypeFind </a:t>
            </a:r>
            <a:r>
              <a:rPr lang="pt-PT" dirty="0" smtClean="0"/>
              <a:t>é o novo serviço do Skype que lhe permite obter informações sobre estabelecimentos comerciais.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163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70978" cy="583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19" y="8519"/>
            <a:ext cx="4485230" cy="1980321"/>
          </a:xfrm>
          <a:prstGeom prst="rect">
            <a:avLst/>
          </a:prstGeom>
        </p:spPr>
      </p:pic>
      <p:pic>
        <p:nvPicPr>
          <p:cNvPr id="2052" name="Picture 4" descr="http://thumbnails.visually.netdna-cdn.com/a-day-in-the-life-of-skype_50290d05e2a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49" y="-13387"/>
            <a:ext cx="1534972" cy="42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kypeblogs.files.wordpress.com/2013/02/egifting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19" y="1988839"/>
            <a:ext cx="4485230" cy="315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38" y="4262607"/>
            <a:ext cx="4354062" cy="258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77" y="5132052"/>
            <a:ext cx="1872208" cy="17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Autofit/>
          </a:bodyPr>
          <a:lstStyle/>
          <a:p>
            <a:r>
              <a:rPr lang="pt-PT" sz="8000" dirty="0" smtClean="0">
                <a:solidFill>
                  <a:schemeClr val="bg1"/>
                </a:solidFill>
              </a:rPr>
              <a:t>Fim</a:t>
            </a:r>
            <a:endParaRPr lang="pt-PT" sz="80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78496" y="28330"/>
            <a:ext cx="7365504" cy="792088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pt-PT" dirty="0" smtClean="0"/>
              <a:t>Alexandre Macau</a:t>
            </a:r>
          </a:p>
          <a:p>
            <a:pPr marL="0" indent="0" algn="r">
              <a:buNone/>
            </a:pPr>
            <a:r>
              <a:rPr lang="pt-PT" dirty="0" smtClean="0"/>
              <a:t>Raquel Barreto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6640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28</Words>
  <Application>Microsoft Office PowerPoint</Application>
  <PresentationFormat>Apresentação no Ecrã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 -O que é?</vt:lpstr>
      <vt:lpstr> -Características</vt:lpstr>
      <vt:lpstr>Apresentação do PowerPoint</vt:lpstr>
      <vt:lpstr>Apresentação do PowerPoint</vt:lpstr>
      <vt:lpstr>Apresentação do PowerPoint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</dc:creator>
  <cp:lastModifiedBy>Aluno</cp:lastModifiedBy>
  <cp:revision>5</cp:revision>
  <dcterms:created xsi:type="dcterms:W3CDTF">2013-05-08T11:31:52Z</dcterms:created>
  <dcterms:modified xsi:type="dcterms:W3CDTF">2013-05-08T12:14:11Z</dcterms:modified>
</cp:coreProperties>
</file>