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70ED2-3BBC-40C5-A932-3997C93803FC}" type="datetimeFigureOut">
              <a:rPr lang="pt-PT" smtClean="0"/>
              <a:t>26-11-2012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A72ED7-4343-4E72-A4E0-37DF58A33604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F05CF7-8F80-4D3B-BD32-BAC9847A7EC8}" type="datetimeFigureOut">
              <a:rPr lang="pt-PT" smtClean="0"/>
              <a:t>26-11-2012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A02B4-7CA2-4A9C-81DA-573E81254305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A02B4-7CA2-4A9C-81DA-573E81254305}" type="slidenum">
              <a:rPr lang="pt-PT" smtClean="0"/>
              <a:t>1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8817323-D0FE-481D-9631-EB5DCF067806}" type="datetime1">
              <a:rPr lang="en-US" smtClean="0"/>
              <a:t>11/26/2012</a:t>
            </a:fld>
            <a:endParaRPr lang="en-US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xão rect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xão rect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xão rect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xão rect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xão rect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xão rect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48B00-E87C-4343-826F-18FF04AF4F0E}" type="datetime1">
              <a:rPr lang="en-US" smtClean="0"/>
              <a:t>11/26/2012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5C10-C8D2-4FBB-A064-47387676B3FD}" type="datetime1">
              <a:rPr lang="en-US" smtClean="0"/>
              <a:t>11/26/2012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C8406CB-D750-4CC0-BDAB-231F3DC07B1C}" type="datetime1">
              <a:rPr lang="en-US" smtClean="0"/>
              <a:t>11/26/2012</a:t>
            </a:fld>
            <a:endParaRPr lang="en-U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746A8E3-1631-4D4C-AEDC-A7EB0F73AB49}" type="datetime1">
              <a:rPr lang="en-US" smtClean="0"/>
              <a:t>11/26/2012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xão rect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xão rect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xão rect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xão rect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xão rect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xão rect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91140-DCC4-4574-A24E-3A8C40DCA4A5}" type="datetime1">
              <a:rPr lang="en-US" smtClean="0"/>
              <a:t>11/26/2012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54A4-2418-41A9-9881-76A3CFA0E8D1}" type="datetime1">
              <a:rPr lang="en-US" smtClean="0"/>
              <a:t>11/26/2012</a:t>
            </a:fld>
            <a:endParaRPr lang="en-US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2" name="Marcador de Posição do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4" name="Marcador de Posição do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6" name="Marcador de Posição d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F767F7-8EEA-4691-89B7-DD3EE3BDA80B}" type="datetime1">
              <a:rPr lang="en-US" smtClean="0"/>
              <a:t>11/26/2012</a:t>
            </a:fld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0BAFC-B776-4138-83D5-44CE9FC87ECC}" type="datetime1">
              <a:rPr lang="en-US" smtClean="0"/>
              <a:t>11/26/2012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xão rect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8" name="Conexão rect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xão rect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xão rect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Marcador de Posição de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1" name="Marcador de Posição d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B1B5F9C-3A09-4E92-825A-3230C5D292E7}" type="datetime1">
              <a:rPr lang="en-US" smtClean="0"/>
              <a:t>11/26/2012</a:t>
            </a:fld>
            <a:endParaRPr lang="en-US"/>
          </a:p>
        </p:txBody>
      </p:sp>
      <p:sp>
        <p:nvSpPr>
          <p:cNvPr id="22" name="Marcador de Posição do Número do Diapositivo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3" name="Marcador de Posição do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0" name="Conexão rect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xão rect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xão rect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xão rect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Marcador de Posição d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890592D-021F-43B7-B53A-3E797E3271D6}" type="datetime1">
              <a:rPr lang="en-US" smtClean="0"/>
              <a:t>11/26/2012</a:t>
            </a:fld>
            <a:endParaRPr lang="en-US"/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1" name="Marcador de Posição do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xão rect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B4D45F4-089A-45A0-A13A-03B1401603C2}" type="datetime1">
              <a:rPr lang="en-US" smtClean="0"/>
              <a:t>11/26/2012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xão rect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143000" y="2286000"/>
            <a:ext cx="6781800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5400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Transformações</a:t>
            </a:r>
            <a:endParaRPr lang="pt-PT" sz="5400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228600" y="2286000"/>
            <a:ext cx="8305800" cy="4187952"/>
          </a:xfrm>
        </p:spPr>
        <p:txBody>
          <a:bodyPr/>
          <a:lstStyle/>
          <a:p>
            <a:pPr algn="just"/>
            <a:r>
              <a:rPr lang="pt-PT" sz="3600" dirty="0" smtClean="0">
                <a:latin typeface="Arial" pitchFamily="34" charset="0"/>
                <a:cs typeface="Arial" pitchFamily="34" charset="0"/>
              </a:rPr>
              <a:t>É quando se verificam alterações nos materiais, sejam eles substâncias ou misturas de substâncias</a:t>
            </a:r>
            <a:r>
              <a:rPr lang="pt-PT" sz="3600" dirty="0" smtClean="0"/>
              <a:t>.</a:t>
            </a:r>
          </a:p>
          <a:p>
            <a:endParaRPr lang="pt-PT" dirty="0">
              <a:latin typeface="Arial Black" pitchFamily="34" charset="0"/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1584744" y="304800"/>
            <a:ext cx="531427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</a:rPr>
              <a:t>O que é uma </a:t>
            </a:r>
          </a:p>
          <a:p>
            <a:pPr algn="ctr"/>
            <a:r>
              <a:rPr lang="pt-PT" sz="5400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</a:rPr>
              <a:t>Transformação?</a:t>
            </a:r>
            <a:endParaRPr lang="pt-PT" sz="5400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558726" y="228600"/>
            <a:ext cx="8026557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48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</a:rPr>
              <a:t>Tran</a:t>
            </a:r>
            <a:r>
              <a:rPr lang="pt-PT" sz="48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sformações Físicas</a:t>
            </a:r>
            <a:endParaRPr lang="pt-PT" sz="48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1905000"/>
            <a:ext cx="8382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São transformações onde não há formação de novas substâncias.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Por outras palavras numa transformação física, o que temos antes da transformação é o que temos depois da transformação.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32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Exemplo: água</a:t>
            </a:r>
            <a:r>
              <a:rPr kumimoji="0" lang="pt-PT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e gelo</a:t>
            </a:r>
            <a:endParaRPr kumimoji="0" lang="pt-P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762000" y="381000"/>
            <a:ext cx="70391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Então o que muda?</a:t>
            </a:r>
            <a:endParaRPr lang="pt-PT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28600" y="2016442"/>
            <a:ext cx="85344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substância não altera as suas propriedades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químicas durante a transformação, o que pode</a:t>
            </a:r>
            <a:r>
              <a:rPr kumimoji="0" lang="pt-PT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pt-P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alterar são as suas propriedades físicas,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ou seja, altera o estado físico ou sofre</a:t>
            </a:r>
            <a:r>
              <a:rPr kumimoji="0" lang="pt-PT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pt-P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dilações ou contracções.</a:t>
            </a:r>
            <a:endParaRPr kumimoji="0" lang="pt-P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7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7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profs.ccems.pt/PaulaFrota/images/transf_fisic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133600"/>
            <a:ext cx="5629275" cy="337185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Rectângulo 2"/>
          <p:cNvSpPr/>
          <p:nvPr/>
        </p:nvSpPr>
        <p:spPr>
          <a:xfrm>
            <a:off x="533400" y="685800"/>
            <a:ext cx="80265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PT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Transformação Física</a:t>
            </a:r>
            <a:endParaRPr lang="pt-PT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28600" y="505598"/>
            <a:ext cx="8382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pt-PT" sz="36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erá fácil saber se é uma transformação física?</a:t>
            </a:r>
            <a:endParaRPr kumimoji="0" lang="pt-PT" sz="3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228600" y="1893331"/>
            <a:ext cx="8229600" cy="3890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Não, quando</a:t>
            </a: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não temos a certeza, respondemos às seguintes questões:</a:t>
            </a:r>
            <a:endParaRPr kumimoji="0" lang="pt-P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Houve formação de novas substâncias?</a:t>
            </a:r>
            <a:endParaRPr kumimoji="0" lang="pt-P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P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 alterar a pressão ou a temperatura poderei obter novamente a substâncias que tinha no inicio?</a:t>
            </a:r>
            <a:endParaRPr kumimoji="0" lang="pt-P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/>
      <p:bldP spid="1843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nte">
  <a:themeElements>
    <a:clrScheme name="Mirant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nte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nt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</TotalTime>
  <Words>149</Words>
  <Application>Microsoft Office PowerPoint</Application>
  <PresentationFormat>Apresentação no Ecrã (4:3)</PresentationFormat>
  <Paragraphs>19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7" baseType="lpstr">
      <vt:lpstr>Mirante</vt:lpstr>
      <vt:lpstr>Diapositivo 1</vt:lpstr>
      <vt:lpstr>Diapositivo 2</vt:lpstr>
      <vt:lpstr>Diapositivo 3</vt:lpstr>
      <vt:lpstr>Diapositivo 4</vt:lpstr>
      <vt:lpstr>Diapositivo 5</vt:lpstr>
      <vt:lpstr>Diapositivo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cp:lastModifiedBy>user</cp:lastModifiedBy>
  <cp:revision>10</cp:revision>
  <dcterms:modified xsi:type="dcterms:W3CDTF">2012-11-26T12:01:16Z</dcterms:modified>
</cp:coreProperties>
</file>