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47BF17-3E63-47F6-902F-C6EABDC0EAD7}" type="datetimeFigureOut">
              <a:rPr lang="pt-PT" smtClean="0"/>
              <a:pPr/>
              <a:t>18-01-2011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3E4E-74FF-4B61-853E-80026151A141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DESCRIÇÃO FENOMENOLÓGICA DO ACTO DE CONHECER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Imagem 3" descr="imagesCABLO7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12976"/>
            <a:ext cx="8280920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Fenomenologia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pPr algn="just">
              <a:lnSpc>
                <a:spcPct val="150000"/>
              </a:lnSpc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Método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que consiste em descrever o que se manifesta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ou aparece na experiência que o sujeito faz do objecto. Deriva de </a:t>
            </a: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“fenómeno” = o que aparece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, o que se revela. Descreve os elementos presentes numa experiência ou vivência, procurando captar a sua estrutura.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do acto de conhecer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b="1" dirty="0"/>
              <a:t> </a:t>
            </a:r>
            <a:endParaRPr lang="pt-PT" dirty="0"/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Conhecer </a:t>
            </a:r>
            <a:r>
              <a:rPr lang="pt-PT" dirty="0">
                <a:latin typeface="Arial" pitchFamily="34" charset="0"/>
                <a:cs typeface="Arial" pitchFamily="34" charset="0"/>
              </a:rPr>
              <a:t>é o acto que acontece quando um sujeito apreende um objecto.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dirty="0">
                <a:latin typeface="Arial" pitchFamily="34" charset="0"/>
                <a:cs typeface="Arial" pitchFamily="34" charset="0"/>
              </a:rPr>
              <a:t>função do sujeito é apreender o objecto e a do objecto é ser apreendida pelo sujeito.</a:t>
            </a:r>
          </a:p>
          <a:p>
            <a:pPr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Sujeito </a:t>
            </a:r>
            <a:r>
              <a:rPr lang="pt-PT" dirty="0">
                <a:latin typeface="Arial" pitchFamily="34" charset="0"/>
                <a:cs typeface="Arial" pitchFamily="34" charset="0"/>
              </a:rPr>
              <a:t>e objecto têm de ser transcendentes e heterogéneos, ou seja, as suas origens são diferentes e nenhum deles pode ocupar o lugar do outro, para que se verifique a apreensão dos mesmos.</a:t>
            </a:r>
          </a:p>
          <a:p>
            <a:pPr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dirty="0">
                <a:latin typeface="Arial" pitchFamily="34" charset="0"/>
                <a:cs typeface="Arial" pitchFamily="34" charset="0"/>
              </a:rPr>
              <a:t>apreensão consiste na reprodução ou construção da imagem do objecto no sujeito.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dirty="0">
                <a:latin typeface="Arial" pitchFamily="34" charset="0"/>
                <a:cs typeface="Arial" pitchFamily="34" charset="0"/>
              </a:rPr>
              <a:t>sujeito é um agente no processo do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conhecimento</a:t>
            </a:r>
          </a:p>
          <a:p>
            <a:endParaRPr lang="pt-PT" dirty="0"/>
          </a:p>
        </p:txBody>
      </p:sp>
      <p:sp>
        <p:nvSpPr>
          <p:cNvPr id="4" name="Seta para baixo 3"/>
          <p:cNvSpPr/>
          <p:nvPr/>
        </p:nvSpPr>
        <p:spPr>
          <a:xfrm>
            <a:off x="4499992" y="6165304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Estrutura do acto de conhecer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tratar do acto de conhecer como uma relação entre um sujeito (</a:t>
            </a:r>
            <a:r>
              <a:rPr lang="pt-PT" sz="2000" dirty="0" err="1">
                <a:latin typeface="Arial" pitchFamily="34" charset="0"/>
                <a:cs typeface="Arial" pitchFamily="34" charset="0"/>
              </a:rPr>
              <a:t>cognoscente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) e o objecto (cognoscível), a fenomenologia não pretende constituir-se como uma filosofia do conhecimento, mas como metodologia que descreve a estrutura essencial do conhecimento em geral e não uma análise ou interpretação de um modo específico e particular do conhecimento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conhecer é descrever o real como ele é.</a:t>
            </a:r>
          </a:p>
          <a:p>
            <a:pPr algn="just"/>
            <a:endParaRPr lang="pt-PT" sz="2000" dirty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Elementos Fundamentais do acto de conhecer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b="1" dirty="0"/>
              <a:t> </a:t>
            </a:r>
            <a:endParaRPr lang="pt-PT" dirty="0"/>
          </a:p>
          <a:p>
            <a:r>
              <a:rPr lang="pt-PT" sz="2000" b="1" dirty="0">
                <a:latin typeface="Arial" pitchFamily="34" charset="0"/>
                <a:cs typeface="Arial" pitchFamily="34" charset="0"/>
              </a:rPr>
              <a:t>Sujeito: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 quem conhece</a:t>
            </a:r>
          </a:p>
          <a:p>
            <a:pPr>
              <a:buNone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r>
              <a:rPr lang="pt-PT" sz="2000" b="1" dirty="0">
                <a:latin typeface="Arial" pitchFamily="34" charset="0"/>
                <a:cs typeface="Arial" pitchFamily="34" charset="0"/>
              </a:rPr>
              <a:t>Objecto: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 o cognoscível (representação do mundo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t-PT" sz="2000" dirty="0" smtClean="0">
                <a:latin typeface="Arial" pitchFamily="34" charset="0"/>
                <a:cs typeface="Arial" pitchFamily="34" charset="0"/>
              </a:rPr>
              <a:t>É a existência de algo que pode ser investigada </a:t>
            </a:r>
          </a:p>
          <a:p>
            <a:r>
              <a:rPr lang="pt-PT" sz="2000" dirty="0" smtClean="0">
                <a:latin typeface="Arial" pitchFamily="34" charset="0"/>
                <a:cs typeface="Arial" pitchFamily="34" charset="0"/>
              </a:rPr>
              <a:t>(real ou virtual).</a:t>
            </a: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PT" sz="2000" b="1" u="sng" dirty="0" smtClean="0">
                <a:latin typeface="Arial" pitchFamily="34" charset="0"/>
                <a:cs typeface="Arial" pitchFamily="34" charset="0"/>
              </a:rPr>
              <a:t>Cognição</a:t>
            </a:r>
            <a:endParaRPr lang="pt-PT" sz="2000" dirty="0">
              <a:latin typeface="Arial" pitchFamily="34" charset="0"/>
              <a:cs typeface="Arial" pitchFamily="34" charset="0"/>
            </a:endParaRPr>
          </a:p>
          <a:p>
            <a:r>
              <a:rPr lang="pt-PT" sz="2000" dirty="0" err="1" smtClean="0">
                <a:latin typeface="Arial" pitchFamily="34" charset="0"/>
                <a:cs typeface="Arial" pitchFamily="34" charset="0"/>
              </a:rPr>
              <a:t>Cognoscente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(aquele que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conhece)</a:t>
            </a:r>
            <a:endParaRPr lang="pt-PT" sz="2000" dirty="0">
              <a:latin typeface="Arial" pitchFamily="34" charset="0"/>
              <a:cs typeface="Arial" pitchFamily="34" charset="0"/>
            </a:endParaRPr>
          </a:p>
          <a:p>
            <a:r>
              <a:rPr lang="pt-PT" sz="2000" dirty="0" smtClean="0">
                <a:latin typeface="Arial" pitchFamily="34" charset="0"/>
                <a:cs typeface="Arial" pitchFamily="34" charset="0"/>
              </a:rPr>
              <a:t>Cognoscível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objecto)</a:t>
            </a:r>
            <a:endParaRPr lang="pt-PT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 descr="imagesCAPCMN6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348880"/>
            <a:ext cx="2627784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/>
            </a:r>
            <a:br>
              <a:rPr lang="pt-PT" dirty="0" smtClean="0"/>
            </a:br>
            <a:r>
              <a:rPr lang="pt-PT" sz="3600" b="1" dirty="0" smtClean="0"/>
              <a:t>A relação sujeito/objecto no </a:t>
            </a:r>
            <a:r>
              <a:rPr lang="pt-PT" sz="3600" b="1" dirty="0" smtClean="0"/>
              <a:t>acto </a:t>
            </a:r>
            <a:r>
              <a:rPr lang="pt-PT" sz="3600" b="1" dirty="0" smtClean="0"/>
              <a:t>de conhecer</a:t>
            </a:r>
            <a:endParaRPr lang="pt-PT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95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PT" b="1" dirty="0"/>
              <a:t> </a:t>
            </a:r>
            <a:endParaRPr lang="pt-PT" dirty="0"/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Este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método chama-se fenomenologia</a:t>
            </a:r>
          </a:p>
          <a:p>
            <a:pPr>
              <a:buNone/>
            </a:pPr>
            <a:r>
              <a:rPr lang="pt-PT" sz="3000" b="1" dirty="0">
                <a:latin typeface="Arial" pitchFamily="34" charset="0"/>
                <a:cs typeface="Arial" pitchFamily="34" charset="0"/>
              </a:rPr>
              <a:t> </a:t>
            </a:r>
            <a:endParaRPr lang="pt-PT" sz="3000" dirty="0">
              <a:latin typeface="Arial" pitchFamily="34" charset="0"/>
              <a:cs typeface="Arial" pitchFamily="34" charset="0"/>
            </a:endParaRP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conhecimento encontram-se frente a frente a consciência e o objecto, o sujeito e o objecto.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dualismo sujeito objecto pertencem à essência do conhecimento.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relação entre os dois elementos é, ao mesmo tempo, uma correlação.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vez que o conhecimento é uma determinação do sujeito pelo objecto, significa que o sujeito fica frente ao objecto.</a:t>
            </a:r>
          </a:p>
          <a:p>
            <a:pPr>
              <a:buNone/>
            </a:pPr>
            <a:endParaRPr lang="pt-PT" sz="3000" dirty="0">
              <a:latin typeface="Arial" pitchFamily="34" charset="0"/>
              <a:cs typeface="Arial" pitchFamily="34" charset="0"/>
            </a:endParaRP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função do sujeito consiste em apreender o objecto.</a:t>
            </a:r>
          </a:p>
          <a:p>
            <a:pPr>
              <a:buNone/>
            </a:pPr>
            <a:endParaRPr lang="pt-PT" sz="3000" dirty="0">
              <a:latin typeface="Arial" pitchFamily="34" charset="0"/>
              <a:cs typeface="Arial" pitchFamily="34" charset="0"/>
            </a:endParaRP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sujeito não pode captar as propriedades do objecto, senão fora de si mesmo, pois a oposição do sujeito e do objecto não desaparece na união que o acto de conhecimento estabelece entre eles.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objecto não é modificado pelo sujeito, mas sim o sujeito pelo objecto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objecto não se modifica mas o sujeito muda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sujeito nasce a consciência do objecto com o seu conteúdo, a imagem do objecto.</a:t>
            </a:r>
          </a:p>
          <a:p>
            <a:pPr>
              <a:buNone/>
            </a:pPr>
            <a:r>
              <a:rPr lang="pt-PT" sz="3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PT" sz="3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3000" dirty="0">
                <a:latin typeface="Arial" pitchFamily="34" charset="0"/>
                <a:cs typeface="Arial" pitchFamily="34" charset="0"/>
              </a:rPr>
              <a:t>objecto é sempre construído pelo sujeito, mas o sujeito está sempre em construção (actualização)</a:t>
            </a:r>
          </a:p>
          <a:p>
            <a:endParaRPr lang="pt-PT" sz="3000" dirty="0">
              <a:latin typeface="Arial" pitchFamily="34" charset="0"/>
              <a:cs typeface="Arial" pitchFamily="34" charset="0"/>
            </a:endParaRPr>
          </a:p>
          <a:p>
            <a:r>
              <a:rPr lang="pt-PT" sz="3000" dirty="0">
                <a:latin typeface="Arial" pitchFamily="34" charset="0"/>
                <a:cs typeface="Arial" pitchFamily="34" charset="0"/>
              </a:rPr>
              <a:t>-O conhecimento depende do sujeito e não o contrário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pt-PT" b="1" dirty="0" smtClean="0"/>
          </a:p>
          <a:p>
            <a:pPr lvl="2" algn="ctr"/>
            <a:r>
              <a:rPr lang="pt-PT" sz="3200" b="1" u="sng" dirty="0" smtClean="0"/>
              <a:t>O </a:t>
            </a:r>
            <a:r>
              <a:rPr lang="pt-PT" sz="3200" b="1" u="sng" dirty="0"/>
              <a:t>conhecimento realiza-se em três tempos</a:t>
            </a:r>
            <a:r>
              <a:rPr lang="pt-PT" sz="3200" b="1" u="sng" dirty="0" smtClean="0"/>
              <a:t>:</a:t>
            </a:r>
          </a:p>
          <a:p>
            <a:endParaRPr lang="pt-PT" dirty="0"/>
          </a:p>
          <a:p>
            <a:pPr algn="just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1-O sujeito sai de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si</a:t>
            </a:r>
          </a:p>
          <a:p>
            <a:pPr algn="just"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2-Está fora de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si</a:t>
            </a:r>
          </a:p>
          <a:p>
            <a:pPr algn="just"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PT" dirty="0">
                <a:latin typeface="Arial" pitchFamily="34" charset="0"/>
                <a:cs typeface="Arial" pitchFamily="34" charset="0"/>
              </a:rPr>
              <a:t>3-Regressa a si</a:t>
            </a:r>
          </a:p>
          <a:p>
            <a:endParaRPr lang="pt-PT" dirty="0"/>
          </a:p>
        </p:txBody>
      </p:sp>
      <p:pic>
        <p:nvPicPr>
          <p:cNvPr id="4" name="Imagem 3" descr="imagesCA53CG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492896"/>
            <a:ext cx="4622056" cy="3183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Em suma: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b="1" dirty="0"/>
              <a:t> </a:t>
            </a:r>
            <a:endParaRPr lang="pt-PT" dirty="0"/>
          </a:p>
          <a:p>
            <a:r>
              <a:rPr lang="pt-PT" dirty="0" smtClean="0"/>
              <a:t>O </a:t>
            </a:r>
            <a:r>
              <a:rPr lang="pt-PT" dirty="0"/>
              <a:t>nosso conhecimento é subjectivo e esta subjectividade é bastante difícil e </a:t>
            </a:r>
            <a:r>
              <a:rPr lang="pt-PT" dirty="0" smtClean="0"/>
              <a:t>restrita.</a:t>
            </a:r>
            <a:endParaRPr lang="pt-PT" dirty="0"/>
          </a:p>
          <a:p>
            <a:pPr>
              <a:buNone/>
            </a:pPr>
            <a:endParaRPr lang="pt-PT" dirty="0"/>
          </a:p>
          <a:p>
            <a:r>
              <a:rPr lang="pt-PT" dirty="0" smtClean="0"/>
              <a:t>O </a:t>
            </a:r>
            <a:r>
              <a:rPr lang="pt-PT" dirty="0"/>
              <a:t>conhecimento depende em primeira instância dos nossos sentidos, isto é, sem sentidos não há conhecimento.</a:t>
            </a:r>
          </a:p>
          <a:p>
            <a:endParaRPr lang="pt-PT" dirty="0"/>
          </a:p>
          <a:p>
            <a:r>
              <a:rPr lang="pt-PT" dirty="0" smtClean="0"/>
              <a:t>Todo </a:t>
            </a:r>
            <a:r>
              <a:rPr lang="pt-PT" dirty="0"/>
              <a:t>o conhecimento é universal e </a:t>
            </a:r>
            <a:r>
              <a:rPr lang="pt-PT" dirty="0" smtClean="0"/>
              <a:t>necessário.</a:t>
            </a:r>
            <a:endParaRPr lang="pt-PT" dirty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165</Words>
  <Application>Microsoft Office PowerPoint</Application>
  <PresentationFormat>Apresentação no Ecrã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Fluxo</vt:lpstr>
      <vt:lpstr>DESCRIÇÃO FENOMENOLÓGICA DO ACTO DE CONHECER </vt:lpstr>
      <vt:lpstr>Fenomenologia</vt:lpstr>
      <vt:lpstr>Estrutura do acto de conhecer</vt:lpstr>
      <vt:lpstr>Estrutura do acto de conhecer</vt:lpstr>
      <vt:lpstr>Elementos Fundamentais do acto de conhecer</vt:lpstr>
      <vt:lpstr> A relação sujeito/objecto no acto de conhecer</vt:lpstr>
      <vt:lpstr>Diapositivo 7</vt:lpstr>
      <vt:lpstr>Em suma: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DESCRIÇÃO FENOMENOLÓGICA DO ACTO DE CONHECER </dc:title>
  <dc:creator>Magda Neves</dc:creator>
  <cp:lastModifiedBy>utilizador</cp:lastModifiedBy>
  <cp:revision>8</cp:revision>
  <dcterms:created xsi:type="dcterms:W3CDTF">2011-01-18T00:00:30Z</dcterms:created>
  <dcterms:modified xsi:type="dcterms:W3CDTF">2011-01-18T19:20:06Z</dcterms:modified>
</cp:coreProperties>
</file>