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65" r:id="rId2"/>
    <p:sldId id="259" r:id="rId3"/>
    <p:sldId id="260" r:id="rId4"/>
    <p:sldId id="262" r:id="rId5"/>
    <p:sldId id="264" r:id="rId6"/>
    <p:sldId id="263" r:id="rId7"/>
    <p:sldId id="266" r:id="rId8"/>
  </p:sldIdLst>
  <p:sldSz cx="6858000" cy="9144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33" d="100"/>
          <a:sy n="33" d="100"/>
        </p:scale>
        <p:origin x="-2364" y="-91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87544F-A179-4CF1-8A17-60231BBB618D}" type="datetimeFigureOut">
              <a:rPr lang="pt-PT" smtClean="0"/>
              <a:pPr/>
              <a:t>26-01-2010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5127F0-46D4-4779-8189-FF8CD0981A58}" type="slidenum">
              <a:rPr lang="pt-PT" smtClean="0"/>
              <a:pPr/>
              <a:t>‹nº›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14350" y="2840569"/>
            <a:ext cx="5829300" cy="1960033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37A60-1B30-4737-BD40-DB9618932D4A}" type="datetimeFigureOut">
              <a:rPr lang="pt-PT" smtClean="0"/>
              <a:pPr/>
              <a:t>26-01-2010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F623E-53DC-48D5-A3FC-37296068BE2D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37A60-1B30-4737-BD40-DB9618932D4A}" type="datetimeFigureOut">
              <a:rPr lang="pt-PT" smtClean="0"/>
              <a:pPr/>
              <a:t>26-01-2010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F623E-53DC-48D5-A3FC-37296068BE2D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257176" y="488951"/>
            <a:ext cx="3357563" cy="10401300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37A60-1B30-4737-BD40-DB9618932D4A}" type="datetimeFigureOut">
              <a:rPr lang="pt-PT" smtClean="0"/>
              <a:pPr/>
              <a:t>26-01-2010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F623E-53DC-48D5-A3FC-37296068BE2D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37A60-1B30-4737-BD40-DB9618932D4A}" type="datetimeFigureOut">
              <a:rPr lang="pt-PT" smtClean="0"/>
              <a:pPr/>
              <a:t>26-01-2010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F623E-53DC-48D5-A3FC-37296068BE2D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541735" y="3875620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37A60-1B30-4737-BD40-DB9618932D4A}" type="datetimeFigureOut">
              <a:rPr lang="pt-PT" smtClean="0"/>
              <a:pPr/>
              <a:t>26-01-2010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F623E-53DC-48D5-A3FC-37296068BE2D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257176" y="2844801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2628901" y="2844801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37A60-1B30-4737-BD40-DB9618932D4A}" type="datetimeFigureOut">
              <a:rPr lang="pt-PT" smtClean="0"/>
              <a:pPr/>
              <a:t>26-01-2010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F623E-53DC-48D5-A3FC-37296068BE2D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342901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342901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3483770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3483770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37A60-1B30-4737-BD40-DB9618932D4A}" type="datetimeFigureOut">
              <a:rPr lang="pt-PT" smtClean="0"/>
              <a:pPr/>
              <a:t>26-01-2010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F623E-53DC-48D5-A3FC-37296068BE2D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37A60-1B30-4737-BD40-DB9618932D4A}" type="datetimeFigureOut">
              <a:rPr lang="pt-PT" smtClean="0"/>
              <a:pPr/>
              <a:t>26-01-2010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F623E-53DC-48D5-A3FC-37296068BE2D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37A60-1B30-4737-BD40-DB9618932D4A}" type="datetimeFigureOut">
              <a:rPr lang="pt-PT" smtClean="0"/>
              <a:pPr/>
              <a:t>26-01-2010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F623E-53DC-48D5-A3FC-37296068BE2D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2901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2681288" y="364069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342901" y="1913469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37A60-1B30-4737-BD40-DB9618932D4A}" type="datetimeFigureOut">
              <a:rPr lang="pt-PT" smtClean="0"/>
              <a:pPr/>
              <a:t>26-01-2010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F623E-53DC-48D5-A3FC-37296068BE2D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44216" y="6400801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344216" y="7156452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37A60-1B30-4737-BD40-DB9618932D4A}" type="datetimeFigureOut">
              <a:rPr lang="pt-PT" smtClean="0"/>
              <a:pPr/>
              <a:t>26-01-2010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F623E-53DC-48D5-A3FC-37296068BE2D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342900" y="2133602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342900" y="8475136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37A60-1B30-4737-BD40-DB9618932D4A}" type="datetimeFigureOut">
              <a:rPr lang="pt-PT" smtClean="0"/>
              <a:pPr/>
              <a:t>26-01-2010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2343150" y="8475136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4914900" y="8475136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FF623E-53DC-48D5-A3FC-37296068BE2D}" type="slidenum">
              <a:rPr lang="pt-PT" smtClean="0"/>
              <a:pPr/>
              <a:t>‹nº›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Humberto Pereira\Ambiente de trabalho\foro aerea\apresentaçao\planta total p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13047" y="0"/>
            <a:ext cx="7413947" cy="9144000"/>
          </a:xfrm>
          <a:prstGeom prst="rect">
            <a:avLst/>
          </a:prstGeom>
          <a:noFill/>
        </p:spPr>
      </p:pic>
      <p:pic>
        <p:nvPicPr>
          <p:cNvPr id="11" name="Picture 2" descr="C:\Documents and Settings\Humberto Pereira\Ambiente de trabalho\foro aerea\apresentação vermelho\sem nad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4" y="-1"/>
            <a:ext cx="6858024" cy="96994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Humberto Pereira\Ambiente de trabalho\foro aerea\apresentação vermelho\ecopist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" y="0"/>
            <a:ext cx="6857280" cy="969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Documents and Settings\Humberto Pereira\Ambiente de trabalho\foro aerea\apresentação vermelho\muralha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" y="0"/>
            <a:ext cx="6857280" cy="969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:\Documents and Settings\Humberto Pereira\Ambiente de trabalho\foro aerea\apresentação vermelho\s doming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7280" cy="969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:\Documents and Settings\Humberto Pereira\Ambiente de trabalho\foro aerea\apresentação vermelho\rossi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7280" cy="969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:\Documents and Settings\Humberto Pereira\Ambiente de trabalho\foro aerea\apresentação vermelho\rossio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71" y="0"/>
            <a:ext cx="6856337" cy="969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917</TotalTime>
  <Words>0</Words>
  <Application>Microsoft Office PowerPoint</Application>
  <PresentationFormat>Apresentação no Ecrã (4:3)</PresentationFormat>
  <Paragraphs>0</Paragraphs>
  <Slides>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7</vt:i4>
      </vt:variant>
    </vt:vector>
  </HeadingPairs>
  <TitlesOfParts>
    <vt:vector size="8" baseType="lpstr">
      <vt:lpstr>Tema do Office</vt:lpstr>
      <vt:lpstr>Diapositivo 1</vt:lpstr>
      <vt:lpstr>Diapositivo 2</vt:lpstr>
      <vt:lpstr>Diapositivo 3</vt:lpstr>
      <vt:lpstr>Diapositivo 4</vt:lpstr>
      <vt:lpstr>Diapositivo 5</vt:lpstr>
      <vt:lpstr>Diapositivo 6</vt:lpstr>
      <vt:lpstr>Diapositivo 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Diapositivo 1</dc:title>
  <dc:creator>Your User Name</dc:creator>
  <cp:lastModifiedBy>Standard</cp:lastModifiedBy>
  <cp:revision>21</cp:revision>
  <dcterms:created xsi:type="dcterms:W3CDTF">2009-11-27T12:37:14Z</dcterms:created>
  <dcterms:modified xsi:type="dcterms:W3CDTF">2010-01-27T00:22:29Z</dcterms:modified>
</cp:coreProperties>
</file>